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3" r:id="rId5"/>
    <p:sldId id="352" r:id="rId6"/>
    <p:sldId id="350" r:id="rId7"/>
    <p:sldId id="349" r:id="rId8"/>
    <p:sldId id="348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7825" y="2090420"/>
            <a:ext cx="8896350" cy="2676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60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25037" y="5090184"/>
            <a:ext cx="1009269" cy="44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67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06900" y="1195705"/>
            <a:ext cx="5568315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77934" y="2302606"/>
            <a:ext cx="999748" cy="439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53915" y="3150235"/>
            <a:ext cx="6475095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154373"/>
            <a:ext cx="2323224" cy="53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9160" y="4076700"/>
            <a:ext cx="2773680" cy="2720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94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760" y="3140710"/>
            <a:ext cx="496760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4004945"/>
            <a:ext cx="496760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55370" y="4869180"/>
            <a:ext cx="670115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315" y="2996565"/>
            <a:ext cx="3248025" cy="3038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857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2208530"/>
            <a:ext cx="582866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425" y="980440"/>
            <a:ext cx="3248025" cy="303847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770" y="3113405"/>
            <a:ext cx="582866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177530" cy="11010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76195"/>
            <a:ext cx="11340000" cy="37328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85994" y="3437954"/>
            <a:ext cx="380856" cy="39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74" b="22633"/>
          <a:stretch>
            <a:fillRect/>
          </a:stretch>
        </p:blipFill>
        <p:spPr>
          <a:xfrm>
            <a:off x="9624695" y="4220845"/>
            <a:ext cx="2232025" cy="1727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40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44937" y="5239217"/>
            <a:ext cx="780755" cy="44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58" t="15157" r="16923" b="26797"/>
          <a:stretch>
            <a:fillRect/>
          </a:stretch>
        </p:blipFill>
        <p:spPr>
          <a:xfrm>
            <a:off x="6456045" y="4796790"/>
            <a:ext cx="2464435" cy="1953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9"/>
          <a:stretch>
            <a:fillRect/>
          </a:stretch>
        </p:blipFill>
        <p:spPr>
          <a:xfrm>
            <a:off x="360045" y="1224280"/>
            <a:ext cx="11339830" cy="5517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49068" y="5194933"/>
            <a:ext cx="1037833" cy="45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5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20403" y="1538535"/>
            <a:ext cx="1009269" cy="43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82490" y="2346960"/>
            <a:ext cx="4305300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11284" y="3463872"/>
            <a:ext cx="1009269" cy="447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25591" y="4407478"/>
            <a:ext cx="2256574" cy="514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11625" y="5218430"/>
            <a:ext cx="596519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0" y="3068955"/>
            <a:ext cx="2804795" cy="214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46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615" y="3147060"/>
            <a:ext cx="5640705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4076700"/>
            <a:ext cx="5766435" cy="158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83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3845" y="2204720"/>
            <a:ext cx="588772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4725035"/>
            <a:ext cx="3686810" cy="201422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08280" y="3119120"/>
            <a:ext cx="989774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8280" y="4004945"/>
            <a:ext cx="1106043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30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33602" y="4043907"/>
            <a:ext cx="371335" cy="40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91" r="75412" b="24489"/>
          <a:stretch>
            <a:fillRect/>
          </a:stretch>
        </p:blipFill>
        <p:spPr>
          <a:xfrm>
            <a:off x="9768840" y="4725035"/>
            <a:ext cx="1931035" cy="1847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13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68165" y="4076700"/>
            <a:ext cx="231775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470" y="3789045"/>
            <a:ext cx="3962400" cy="294322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271905" y="5085080"/>
            <a:ext cx="405574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55370" y="6021070"/>
            <a:ext cx="405574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470" y="4004945"/>
            <a:ext cx="3434080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 b="81158"/>
          <a:stretch>
            <a:fillRect/>
          </a:stretch>
        </p:blipFill>
        <p:spPr>
          <a:xfrm>
            <a:off x="360045" y="1224280"/>
            <a:ext cx="5520100" cy="83657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35" r="30367"/>
          <a:stretch>
            <a:fillRect/>
          </a:stretch>
        </p:blipFill>
        <p:spPr>
          <a:xfrm>
            <a:off x="360045" y="2349145"/>
            <a:ext cx="7896270" cy="3315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2276475"/>
            <a:ext cx="806450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945" y="3356610"/>
            <a:ext cx="3962400" cy="294322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263525" y="3213100"/>
            <a:ext cx="532892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7625" y="4076700"/>
            <a:ext cx="532892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770" y="5013325"/>
            <a:ext cx="532892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017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70" y="4364990"/>
            <a:ext cx="2654300" cy="2431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104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8850" y="4004945"/>
            <a:ext cx="2654300" cy="243141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50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132965"/>
            <a:ext cx="350710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140710"/>
            <a:ext cx="350710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1770" y="4004945"/>
            <a:ext cx="350710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1770" y="4869180"/>
            <a:ext cx="350710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7" grpId="0" bldLvl="0" animBg="1"/>
      <p:bldP spid="1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15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2204720"/>
            <a:ext cx="611568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91770" y="3140710"/>
            <a:ext cx="10809605" cy="150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7625" y="4725035"/>
            <a:ext cx="6403340" cy="82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4076700"/>
            <a:ext cx="2654300" cy="2431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3" grpId="0" bldLvl="0" animBg="1"/>
      <p:bldP spid="2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83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132965"/>
            <a:ext cx="467169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1556385"/>
            <a:ext cx="2880360" cy="2638425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263525" y="3140710"/>
            <a:ext cx="467169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4004945"/>
            <a:ext cx="701040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00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415007"/>
            <a:ext cx="371335" cy="410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09" r="31103" b="25809"/>
          <a:stretch>
            <a:fillRect/>
          </a:stretch>
        </p:blipFill>
        <p:spPr>
          <a:xfrm>
            <a:off x="4547870" y="3933190"/>
            <a:ext cx="3096260" cy="2736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0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53853" y="1576449"/>
            <a:ext cx="437984" cy="3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2435" y="2357755"/>
            <a:ext cx="6035675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89" r="66197"/>
          <a:stretch>
            <a:fillRect/>
          </a:stretch>
        </p:blipFill>
        <p:spPr>
          <a:xfrm>
            <a:off x="4512310" y="3429000"/>
            <a:ext cx="3241675" cy="3169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62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54375" y="2332990"/>
            <a:ext cx="80010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30265" y="2332990"/>
            <a:ext cx="84709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4785" y="3296285"/>
            <a:ext cx="80010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63975" y="3307715"/>
            <a:ext cx="82867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24" r="20377" b="9737"/>
          <a:stretch>
            <a:fillRect/>
          </a:stretch>
        </p:blipFill>
        <p:spPr>
          <a:xfrm>
            <a:off x="6024245" y="3429000"/>
            <a:ext cx="3096260" cy="3096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82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4004945"/>
            <a:ext cx="597916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860" y="4940935"/>
            <a:ext cx="6821170" cy="165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7080" y="2132965"/>
            <a:ext cx="5979160" cy="160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94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4392991"/>
            <a:ext cx="437984" cy="39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421" b="19214"/>
          <a:stretch>
            <a:fillRect/>
          </a:stretch>
        </p:blipFill>
        <p:spPr>
          <a:xfrm>
            <a:off x="4224020" y="3933190"/>
            <a:ext cx="2016125" cy="223202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66" b="14048"/>
          <a:stretch>
            <a:fillRect/>
          </a:stretch>
        </p:blipFill>
        <p:spPr>
          <a:xfrm>
            <a:off x="983615" y="6059805"/>
            <a:ext cx="10153015" cy="753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47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6095" y="2353172"/>
            <a:ext cx="1018790" cy="44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89" t="12066" r="20154" b="16906"/>
          <a:stretch>
            <a:fillRect/>
          </a:stretch>
        </p:blipFill>
        <p:spPr>
          <a:xfrm>
            <a:off x="4368165" y="3140710"/>
            <a:ext cx="3552825" cy="33623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48750" y="2132965"/>
            <a:ext cx="1817370" cy="116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31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2569" y="3323996"/>
            <a:ext cx="847405" cy="391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8570" y="908685"/>
            <a:ext cx="4281805" cy="2914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2025-01-02T17:27:13Z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