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3141345"/>
            <a:ext cx="11340000" cy="485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"/>
          <a:stretch>
            <a:fillRect/>
          </a:stretch>
        </p:blipFill>
        <p:spPr>
          <a:xfrm>
            <a:off x="360045" y="1224280"/>
            <a:ext cx="11195685" cy="56337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205355"/>
            <a:ext cx="55606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141345"/>
            <a:ext cx="668718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149090"/>
            <a:ext cx="55606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5085715"/>
            <a:ext cx="92792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5355"/>
            <a:ext cx="78854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1345"/>
            <a:ext cx="78854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077335"/>
            <a:ext cx="78854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2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558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55" y="3068955"/>
            <a:ext cx="10505440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869180"/>
            <a:ext cx="11003915" cy="162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068955"/>
            <a:ext cx="94970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05580"/>
            <a:ext cx="94970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942205"/>
            <a:ext cx="94970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"/>
          <a:stretch>
            <a:fillRect/>
          </a:stretch>
        </p:blipFill>
        <p:spPr>
          <a:xfrm>
            <a:off x="360045" y="1224280"/>
            <a:ext cx="11035030" cy="55889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965"/>
            <a:ext cx="61315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37535"/>
            <a:ext cx="65582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21805" y="3068955"/>
            <a:ext cx="33572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005580"/>
            <a:ext cx="84543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873625"/>
            <a:ext cx="1118108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3681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115" y="4797425"/>
            <a:ext cx="7812000" cy="18353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7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817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870450"/>
            <a:ext cx="7812000" cy="183534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4193540"/>
            <a:ext cx="8001635" cy="18796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1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2132965"/>
            <a:ext cx="80206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97200"/>
            <a:ext cx="80206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861435"/>
            <a:ext cx="80206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869180"/>
            <a:ext cx="80206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1340000" cy="5825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5205" y="3145790"/>
            <a:ext cx="49104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2755" y="4067175"/>
            <a:ext cx="31032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6062" y="5175280"/>
            <a:ext cx="1190176" cy="4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1880" y="6204998"/>
            <a:ext cx="1085440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1341120"/>
            <a:ext cx="23812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277110"/>
            <a:ext cx="34671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7440" y="2205355"/>
            <a:ext cx="34671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141345"/>
            <a:ext cx="10662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893540"/>
            <a:ext cx="11340000" cy="262997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135" y="4005580"/>
            <a:ext cx="10662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869180"/>
            <a:ext cx="11284585" cy="173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1013142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49040"/>
            <a:ext cx="109480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4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3285490"/>
            <a:ext cx="57499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3285490"/>
            <a:ext cx="532701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293235"/>
            <a:ext cx="20364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71725" y="4293235"/>
            <a:ext cx="84080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80137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5490"/>
            <a:ext cx="106826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221480"/>
            <a:ext cx="106826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5355"/>
            <a:ext cx="1032827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050540"/>
            <a:ext cx="11145520" cy="248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2025-01-01T14:12:37Z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