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80" r:id="rId12"/>
    <p:sldId id="343" r:id="rId13"/>
    <p:sldId id="342" r:id="rId14"/>
    <p:sldId id="341" r:id="rId15"/>
    <p:sldId id="340" r:id="rId16"/>
    <p:sldId id="339" r:id="rId17"/>
    <p:sldId id="338" r:id="rId18"/>
    <p:sldId id="336" r:id="rId19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3009900"/>
            <a:ext cx="89535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1"/>
          <a:stretch>
            <a:fillRect/>
          </a:stretch>
        </p:blipFill>
        <p:spPr>
          <a:xfrm>
            <a:off x="551815" y="980440"/>
            <a:ext cx="10266680" cy="5805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5081" y="4578624"/>
            <a:ext cx="810281" cy="37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8736" y="5415677"/>
            <a:ext cx="293080" cy="35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0195" y="6135370"/>
            <a:ext cx="90106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4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796790"/>
            <a:ext cx="1927860" cy="18923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795" y="2276475"/>
            <a:ext cx="525272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05785"/>
            <a:ext cx="28365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43885" y="3140710"/>
            <a:ext cx="28365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63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1519235"/>
            <a:ext cx="390377" cy="39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79"/>
          <a:stretch>
            <a:fillRect/>
          </a:stretch>
        </p:blipFill>
        <p:spPr>
          <a:xfrm>
            <a:off x="360045" y="2278660"/>
            <a:ext cx="11339830" cy="3618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5125" y="5273675"/>
            <a:ext cx="56451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93"/>
          <a:stretch>
            <a:fillRect/>
          </a:stretch>
        </p:blipFill>
        <p:spPr>
          <a:xfrm>
            <a:off x="360045" y="1224280"/>
            <a:ext cx="8499475" cy="10045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92" b="29377"/>
          <a:stretch>
            <a:fillRect/>
          </a:stretch>
        </p:blipFill>
        <p:spPr>
          <a:xfrm>
            <a:off x="5232400" y="4653280"/>
            <a:ext cx="279463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6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92" b="29377"/>
          <a:stretch>
            <a:fillRect/>
          </a:stretch>
        </p:blipFill>
        <p:spPr>
          <a:xfrm>
            <a:off x="7392035" y="2276475"/>
            <a:ext cx="2962910" cy="22517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7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310252"/>
            <a:ext cx="371335" cy="4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93" r="17066" b="27650"/>
          <a:stretch>
            <a:fillRect/>
          </a:stretch>
        </p:blipFill>
        <p:spPr>
          <a:xfrm>
            <a:off x="9480550" y="4076700"/>
            <a:ext cx="2550160" cy="1617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5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732" y="3385827"/>
            <a:ext cx="580806" cy="53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4366745"/>
            <a:ext cx="2818337" cy="53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6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2060575"/>
            <a:ext cx="2896870" cy="21990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70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751778"/>
            <a:ext cx="371335" cy="4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4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132965"/>
            <a:ext cx="63760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rcRect l="7977" t="4819" r="1097" b="9993"/>
          <a:stretch>
            <a:fillRect/>
          </a:stretch>
        </p:blipFill>
        <p:spPr>
          <a:xfrm>
            <a:off x="6888480" y="1124585"/>
            <a:ext cx="4104005" cy="381635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263525" y="3068955"/>
            <a:ext cx="6582410" cy="248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5732780"/>
            <a:ext cx="99955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3" grpId="0" bldLvl="0" animBg="1"/>
      <p:bldP spid="3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0708394" cy="56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644900"/>
            <a:ext cx="578358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436745"/>
            <a:ext cx="5783580" cy="13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5949315"/>
            <a:ext cx="578358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88820"/>
            <a:ext cx="338836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1052830"/>
            <a:ext cx="2981325" cy="330517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83210" y="2760345"/>
            <a:ext cx="654113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3573145"/>
            <a:ext cx="654113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509135"/>
            <a:ext cx="889698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5229225"/>
            <a:ext cx="889698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12"/>
          <a:stretch>
            <a:fillRect/>
          </a:stretch>
        </p:blipFill>
        <p:spPr>
          <a:xfrm>
            <a:off x="360045" y="1224280"/>
            <a:ext cx="8764270" cy="1036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75"/>
          <a:stretch>
            <a:fillRect/>
          </a:stretch>
        </p:blipFill>
        <p:spPr>
          <a:xfrm>
            <a:off x="360045" y="2206270"/>
            <a:ext cx="11339830" cy="2603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725035"/>
            <a:ext cx="3246755" cy="1913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725035"/>
            <a:ext cx="3246755" cy="19138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9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725035"/>
            <a:ext cx="3246755" cy="19138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060575"/>
            <a:ext cx="1001268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16"/>
          <a:stretch>
            <a:fillRect/>
          </a:stretch>
        </p:blipFill>
        <p:spPr>
          <a:xfrm>
            <a:off x="4224020" y="4364990"/>
            <a:ext cx="3832860" cy="23348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210" y="4364990"/>
            <a:ext cx="4005580" cy="236093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0344785" y="2060575"/>
            <a:ext cx="92837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2996565"/>
            <a:ext cx="10665460" cy="136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8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7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329298"/>
            <a:ext cx="342770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8" b="2310"/>
          <a:stretch>
            <a:fillRect/>
          </a:stretch>
        </p:blipFill>
        <p:spPr>
          <a:xfrm>
            <a:off x="360045" y="1268730"/>
            <a:ext cx="10923905" cy="5544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0194" y="2191644"/>
            <a:ext cx="376063" cy="3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588" b="22089"/>
          <a:stretch>
            <a:fillRect/>
          </a:stretch>
        </p:blipFill>
        <p:spPr>
          <a:xfrm>
            <a:off x="7248525" y="2577465"/>
            <a:ext cx="2853690" cy="2764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2871" y="3901856"/>
            <a:ext cx="2827858" cy="5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90" r="20068" b="22456"/>
          <a:stretch>
            <a:fillRect/>
          </a:stretch>
        </p:blipFill>
        <p:spPr>
          <a:xfrm>
            <a:off x="3935730" y="4483735"/>
            <a:ext cx="2659380" cy="214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99109" cy="55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935" y="3716655"/>
            <a:ext cx="782510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509135"/>
            <a:ext cx="497014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64200" y="4509135"/>
            <a:ext cx="278320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2935" y="5300980"/>
            <a:ext cx="9391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62100" y="5301615"/>
            <a:ext cx="692404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6165215"/>
            <a:ext cx="17602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39670" y="6092825"/>
            <a:ext cx="554609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40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471995"/>
            <a:ext cx="380856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2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53717"/>
            <a:ext cx="437984" cy="4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2025-01-02T07:38:07Z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