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29" r:id="rId17"/>
    <p:sldId id="328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9510" y="3032760"/>
            <a:ext cx="479298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67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224046"/>
            <a:ext cx="342770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30"/>
          <a:stretch>
            <a:fillRect/>
          </a:stretch>
        </p:blipFill>
        <p:spPr>
          <a:xfrm>
            <a:off x="2783205" y="3789045"/>
            <a:ext cx="7033127" cy="2412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7" r="4110" b="3213"/>
          <a:stretch>
            <a:fillRect/>
          </a:stretch>
        </p:blipFill>
        <p:spPr>
          <a:xfrm>
            <a:off x="982980" y="6236970"/>
            <a:ext cx="1087374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4159635"/>
            <a:ext cx="380856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9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8" b="23198"/>
          <a:stretch>
            <a:fillRect/>
          </a:stretch>
        </p:blipFill>
        <p:spPr>
          <a:xfrm>
            <a:off x="4007485" y="3023870"/>
            <a:ext cx="4212590" cy="36239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6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5" b="76813"/>
          <a:stretch>
            <a:fillRect/>
          </a:stretch>
        </p:blipFill>
        <p:spPr>
          <a:xfrm>
            <a:off x="911225" y="4797425"/>
            <a:ext cx="11017250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7"/>
          <a:stretch>
            <a:fillRect/>
          </a:stretch>
        </p:blipFill>
        <p:spPr>
          <a:xfrm>
            <a:off x="360045" y="1272820"/>
            <a:ext cx="11339830" cy="255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3182337"/>
            <a:ext cx="380855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43" b="863"/>
          <a:stretch>
            <a:fillRect/>
          </a:stretch>
        </p:blipFill>
        <p:spPr>
          <a:xfrm>
            <a:off x="426085" y="6093460"/>
            <a:ext cx="11339830" cy="7198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8496"/>
          <a:stretch>
            <a:fillRect/>
          </a:stretch>
        </p:blipFill>
        <p:spPr>
          <a:xfrm>
            <a:off x="2063115" y="2925445"/>
            <a:ext cx="7372350" cy="3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28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3102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140" y="3285490"/>
            <a:ext cx="6356985" cy="2649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09" r="10052" b="2753"/>
          <a:stretch>
            <a:fillRect/>
          </a:stretch>
        </p:blipFill>
        <p:spPr>
          <a:xfrm>
            <a:off x="551180" y="5949315"/>
            <a:ext cx="10200005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1481910"/>
            <a:ext cx="599848" cy="39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7" b="17884"/>
          <a:stretch>
            <a:fillRect/>
          </a:stretch>
        </p:blipFill>
        <p:spPr>
          <a:xfrm>
            <a:off x="1631315" y="2853055"/>
            <a:ext cx="8917940" cy="3771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2997200"/>
            <a:ext cx="8808397" cy="36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207661"/>
            <a:ext cx="856926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933190"/>
            <a:ext cx="6356985" cy="264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51"/>
          <a:stretch>
            <a:fillRect/>
          </a:stretch>
        </p:blipFill>
        <p:spPr>
          <a:xfrm>
            <a:off x="551180" y="1224280"/>
            <a:ext cx="8874125" cy="1099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49"/>
          <a:stretch>
            <a:fillRect/>
          </a:stretch>
        </p:blipFill>
        <p:spPr>
          <a:xfrm>
            <a:off x="551180" y="2277390"/>
            <a:ext cx="10821035" cy="452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767080" y="1557020"/>
            <a:ext cx="911991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5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938789"/>
            <a:ext cx="342770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0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3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3426049"/>
            <a:ext cx="380855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515736"/>
            <a:ext cx="380856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47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2025-01-02T13:29:40Z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