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9" r:id="rId5"/>
    <p:sldId id="358" r:id="rId6"/>
    <p:sldId id="357" r:id="rId7"/>
    <p:sldId id="355" r:id="rId8"/>
    <p:sldId id="353" r:id="rId9"/>
    <p:sldId id="352" r:id="rId10"/>
    <p:sldId id="351" r:id="rId11"/>
    <p:sldId id="349" r:id="rId12"/>
    <p:sldId id="348" r:id="rId13"/>
    <p:sldId id="347" r:id="rId14"/>
    <p:sldId id="346" r:id="rId15"/>
    <p:sldId id="345" r:id="rId16"/>
    <p:sldId id="343" r:id="rId17"/>
    <p:sldId id="342" r:id="rId18"/>
    <p:sldId id="341" r:id="rId19"/>
    <p:sldId id="340" r:id="rId20"/>
    <p:sldId id="338" r:id="rId21"/>
    <p:sldId id="337" r:id="rId22"/>
    <p:sldId id="335" r:id="rId23"/>
    <p:sldId id="334" r:id="rId24"/>
    <p:sldId id="333" r:id="rId25"/>
    <p:sldId id="332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9745" y="3023870"/>
            <a:ext cx="357187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84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63"/>
          <a:stretch>
            <a:fillRect/>
          </a:stretch>
        </p:blipFill>
        <p:spPr>
          <a:xfrm>
            <a:off x="5015865" y="4796790"/>
            <a:ext cx="2090420" cy="19672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6"/>
          <a:stretch>
            <a:fillRect/>
          </a:stretch>
        </p:blipFill>
        <p:spPr>
          <a:xfrm>
            <a:off x="360045" y="1269010"/>
            <a:ext cx="11339830" cy="5494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1268730"/>
            <a:ext cx="3816000" cy="4354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29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4185920"/>
            <a:ext cx="663321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3" t="2076" b="19657"/>
          <a:stretch>
            <a:fillRect/>
          </a:stretch>
        </p:blipFill>
        <p:spPr>
          <a:xfrm>
            <a:off x="7464425" y="3068955"/>
            <a:ext cx="3004185" cy="34747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425" y="3068955"/>
            <a:ext cx="3027675" cy="345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274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93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111095"/>
            <a:ext cx="11340000" cy="1911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6642" y="2378730"/>
            <a:ext cx="342770" cy="40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1160" y="4149090"/>
            <a:ext cx="3752850" cy="195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4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44" y="3875378"/>
            <a:ext cx="352292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836295"/>
            <a:ext cx="10181590" cy="59105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795"/>
            <a:ext cx="11340000" cy="36536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42" b="7582"/>
          <a:stretch>
            <a:fillRect/>
          </a:stretch>
        </p:blipFill>
        <p:spPr>
          <a:xfrm>
            <a:off x="4356735" y="4509135"/>
            <a:ext cx="3478355" cy="22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9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78035" y="3458155"/>
            <a:ext cx="571284" cy="40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42" b="7582"/>
          <a:stretch>
            <a:fillRect/>
          </a:stretch>
        </p:blipFill>
        <p:spPr>
          <a:xfrm>
            <a:off x="4079875" y="4076700"/>
            <a:ext cx="4039870" cy="2633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69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860800"/>
            <a:ext cx="3636010" cy="2851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73"/>
          <a:stretch>
            <a:fillRect/>
          </a:stretch>
        </p:blipFill>
        <p:spPr>
          <a:xfrm>
            <a:off x="360045" y="1224280"/>
            <a:ext cx="11339830" cy="44376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44" y="5024738"/>
            <a:ext cx="352292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780"/>
          <a:stretch>
            <a:fillRect/>
          </a:stretch>
        </p:blipFill>
        <p:spPr>
          <a:xfrm>
            <a:off x="5591810" y="3789045"/>
            <a:ext cx="3576320" cy="292163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35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0055" y="3860800"/>
            <a:ext cx="3636010" cy="285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9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060" y="2961640"/>
            <a:ext cx="1063688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780"/>
          <a:stretch>
            <a:fillRect/>
          </a:stretch>
        </p:blipFill>
        <p:spPr>
          <a:xfrm>
            <a:off x="4224020" y="3644900"/>
            <a:ext cx="3746500" cy="3060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11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220845"/>
            <a:ext cx="2291080" cy="2523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99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4730" y="3860800"/>
            <a:ext cx="2542540" cy="28003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6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2130" y="1412875"/>
            <a:ext cx="264287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1268730"/>
            <a:ext cx="3497125" cy="385200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263525" y="2132965"/>
            <a:ext cx="593344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9380" y="2996565"/>
            <a:ext cx="7037705" cy="203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770" y="5156835"/>
            <a:ext cx="1112710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492730"/>
            <a:ext cx="11340000" cy="29127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93"/>
          <a:stretch>
            <a:fillRect/>
          </a:stretch>
        </p:blipFill>
        <p:spPr>
          <a:xfrm>
            <a:off x="263525" y="1485545"/>
            <a:ext cx="11339830" cy="10646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0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550060"/>
            <a:ext cx="390377" cy="40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8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3606085"/>
            <a:ext cx="371335" cy="40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775" y="4437100"/>
            <a:ext cx="11340000" cy="1883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4015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397462"/>
            <a:ext cx="371335" cy="41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126" b="31334"/>
          <a:stretch>
            <a:fillRect/>
          </a:stretch>
        </p:blipFill>
        <p:spPr>
          <a:xfrm>
            <a:off x="4629150" y="4725035"/>
            <a:ext cx="2933065" cy="2086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9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294" y="4438981"/>
            <a:ext cx="323727" cy="39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0" r="13221" b="28888"/>
          <a:stretch>
            <a:fillRect/>
          </a:stretch>
        </p:blipFill>
        <p:spPr>
          <a:xfrm>
            <a:off x="4944110" y="4293235"/>
            <a:ext cx="3558540" cy="217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8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2501923"/>
            <a:ext cx="371335" cy="41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0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322907"/>
            <a:ext cx="437984" cy="40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63"/>
          <a:stretch>
            <a:fillRect/>
          </a:stretch>
        </p:blipFill>
        <p:spPr>
          <a:xfrm>
            <a:off x="4584065" y="3933190"/>
            <a:ext cx="2899410" cy="2727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2025-01-02T17:23:51Z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