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0" r:id="rId9"/>
    <p:sldId id="349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38" r:id="rId18"/>
    <p:sldId id="337" r:id="rId19"/>
    <p:sldId id="336" r:id="rId20"/>
    <p:sldId id="335" r:id="rId21"/>
    <p:sldId id="334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36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12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13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3.png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image" Target="../media/image22.png"/><Relationship Id="rId3" Type="http://schemas.openxmlformats.org/officeDocument/2006/relationships/tags" Target="../tags/tag15.xml"/><Relationship Id="rId2" Type="http://schemas.openxmlformats.org/officeDocument/2006/relationships/image" Target="../media/image21.png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openxmlformats.org/officeDocument/2006/relationships/tags" Target="../tags/tag19.xml"/><Relationship Id="rId2" Type="http://schemas.openxmlformats.org/officeDocument/2006/relationships/image" Target="../media/image24.png"/><Relationship Id="rId1" Type="http://schemas.openxmlformats.org/officeDocument/2006/relationships/tags" Target="../tags/tag18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20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tags" Target="../tags/tag2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tags" Target="../tags/tag23.xml"/><Relationship Id="rId3" Type="http://schemas.openxmlformats.org/officeDocument/2006/relationships/image" Target="../media/image29.png"/><Relationship Id="rId2" Type="http://schemas.openxmlformats.org/officeDocument/2006/relationships/tags" Target="../tags/tag22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2.png"/><Relationship Id="rId3" Type="http://schemas.openxmlformats.org/officeDocument/2006/relationships/tags" Target="../tags/tag25.xml"/><Relationship Id="rId2" Type="http://schemas.openxmlformats.org/officeDocument/2006/relationships/image" Target="../media/image31.png"/><Relationship Id="rId1" Type="http://schemas.openxmlformats.org/officeDocument/2006/relationships/tags" Target="../tags/tag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tags" Target="../tags/tag26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image" Target="../media/image34.png"/><Relationship Id="rId1" Type="http://schemas.openxmlformats.org/officeDocument/2006/relationships/tags" Target="../tags/tag27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7.png"/><Relationship Id="rId3" Type="http://schemas.openxmlformats.org/officeDocument/2006/relationships/tags" Target="../tags/tag31.xml"/><Relationship Id="rId2" Type="http://schemas.openxmlformats.org/officeDocument/2006/relationships/image" Target="../media/image36.png"/><Relationship Id="rId1" Type="http://schemas.openxmlformats.org/officeDocument/2006/relationships/tags" Target="../tags/tag30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7.png"/><Relationship Id="rId3" Type="http://schemas.openxmlformats.org/officeDocument/2006/relationships/tags" Target="../tags/tag33.xml"/><Relationship Id="rId2" Type="http://schemas.openxmlformats.org/officeDocument/2006/relationships/image" Target="../media/image38.png"/><Relationship Id="rId1" Type="http://schemas.openxmlformats.org/officeDocument/2006/relationships/tags" Target="../tags/tag32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5.xml"/><Relationship Id="rId3" Type="http://schemas.openxmlformats.org/officeDocument/2006/relationships/image" Target="../media/image37.png"/><Relationship Id="rId2" Type="http://schemas.openxmlformats.org/officeDocument/2006/relationships/tags" Target="../tags/tag34.xml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tags" Target="../tags/tag7.xml"/><Relationship Id="rId4" Type="http://schemas.openxmlformats.org/officeDocument/2006/relationships/image" Target="../media/image12.png"/><Relationship Id="rId3" Type="http://schemas.openxmlformats.org/officeDocument/2006/relationships/tags" Target="../tags/tag6.xml"/><Relationship Id="rId2" Type="http://schemas.openxmlformats.org/officeDocument/2006/relationships/image" Target="../media/image11.png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52525" y="2966720"/>
            <a:ext cx="9886950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268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0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3404773"/>
            <a:ext cx="371335" cy="40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264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606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958080" y="4149090"/>
            <a:ext cx="2276475" cy="256222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13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2226310"/>
            <a:ext cx="1103312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256270" y="476885"/>
            <a:ext cx="1553845" cy="174942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119380" y="3141345"/>
            <a:ext cx="246253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581910" y="3141345"/>
            <a:ext cx="857186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9380" y="4004945"/>
            <a:ext cx="397700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151630" y="4004945"/>
            <a:ext cx="709104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9380" y="4868545"/>
            <a:ext cx="496316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160010" y="4868545"/>
            <a:ext cx="623887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9380" y="5783580"/>
            <a:ext cx="619442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661"/>
          <a:stretch>
            <a:fillRect/>
          </a:stretch>
        </p:blipFill>
        <p:spPr>
          <a:xfrm>
            <a:off x="360045" y="2351050"/>
            <a:ext cx="11339830" cy="7788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3" b="1668"/>
          <a:stretch>
            <a:fillRect/>
          </a:stretch>
        </p:blipFill>
        <p:spPr>
          <a:xfrm>
            <a:off x="983615" y="3070860"/>
            <a:ext cx="10944860" cy="37426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79405" y="4226560"/>
            <a:ext cx="645160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510"/>
          <a:stretch>
            <a:fillRect/>
          </a:stretch>
        </p:blipFill>
        <p:spPr>
          <a:xfrm>
            <a:off x="360045" y="1224280"/>
            <a:ext cx="9243429" cy="115200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185" b="27408"/>
          <a:stretch>
            <a:fillRect/>
          </a:stretch>
        </p:blipFill>
        <p:spPr>
          <a:xfrm>
            <a:off x="9119870" y="4797425"/>
            <a:ext cx="1793240" cy="192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15720"/>
            <a:ext cx="11340000" cy="38177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9" t="19349" r="14492" b="7446"/>
          <a:stretch>
            <a:fillRect/>
          </a:stretch>
        </p:blipFill>
        <p:spPr>
          <a:xfrm>
            <a:off x="4071620" y="4725035"/>
            <a:ext cx="4048760" cy="202438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9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48110" y="2465197"/>
            <a:ext cx="390377" cy="401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9" t="19349" r="14492" b="7446"/>
          <a:stretch>
            <a:fillRect/>
          </a:stretch>
        </p:blipFill>
        <p:spPr>
          <a:xfrm>
            <a:off x="3575685" y="4149090"/>
            <a:ext cx="5033010" cy="2517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09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48664" y="2330640"/>
            <a:ext cx="1161612" cy="51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69168" y="4286341"/>
            <a:ext cx="1685289" cy="467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4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67204" y="2396174"/>
            <a:ext cx="1171133" cy="533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13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95516" y="6006144"/>
            <a:ext cx="437984" cy="390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70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631"/>
          <a:stretch>
            <a:fillRect/>
          </a:stretch>
        </p:blipFill>
        <p:spPr>
          <a:xfrm>
            <a:off x="4681220" y="2853055"/>
            <a:ext cx="2829560" cy="186626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9" b="6846"/>
          <a:stretch>
            <a:fillRect/>
          </a:stretch>
        </p:blipFill>
        <p:spPr>
          <a:xfrm>
            <a:off x="1199515" y="4653280"/>
            <a:ext cx="10440670" cy="21602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3615" y="4719320"/>
            <a:ext cx="10657205" cy="205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6558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607935" y="1917065"/>
            <a:ext cx="3764915" cy="320357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65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277110"/>
            <a:ext cx="3151505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3068955"/>
            <a:ext cx="4474210" cy="170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9380" y="4839335"/>
            <a:ext cx="4474210" cy="170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57"/>
          <a:stretch>
            <a:fillRect/>
          </a:stretch>
        </p:blipFill>
        <p:spPr>
          <a:xfrm>
            <a:off x="360045" y="2421535"/>
            <a:ext cx="11339830" cy="26571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041"/>
          <a:stretch>
            <a:fillRect/>
          </a:stretch>
        </p:blipFill>
        <p:spPr>
          <a:xfrm>
            <a:off x="360045" y="1196975"/>
            <a:ext cx="9144000" cy="11614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419090" y="5102860"/>
            <a:ext cx="1353820" cy="1633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89"/>
          <a:stretch>
            <a:fillRect/>
          </a:stretch>
        </p:blipFill>
        <p:spPr>
          <a:xfrm>
            <a:off x="479425" y="1269010"/>
            <a:ext cx="11339830" cy="36706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367530" y="4725035"/>
            <a:ext cx="3556158" cy="1980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52550"/>
            <a:ext cx="11340000" cy="490928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823835" y="4797425"/>
            <a:ext cx="3556158" cy="1980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43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r="51813" b="15366"/>
          <a:stretch>
            <a:fillRect/>
          </a:stretch>
        </p:blipFill>
        <p:spPr>
          <a:xfrm>
            <a:off x="3935730" y="1268730"/>
            <a:ext cx="3240000" cy="316825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r="51813" b="15366"/>
          <a:stretch>
            <a:fillRect/>
          </a:stretch>
        </p:blipFill>
        <p:spPr>
          <a:xfrm>
            <a:off x="7392035" y="1268730"/>
            <a:ext cx="3240000" cy="31682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30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309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68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367740"/>
            <a:ext cx="390377" cy="390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7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3331416"/>
            <a:ext cx="380856" cy="41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1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40510" y="2237740"/>
            <a:ext cx="6523990" cy="7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73985" y="3252470"/>
            <a:ext cx="656272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7"/>
          <a:stretch>
            <a:fillRect/>
          </a:stretch>
        </p:blipFill>
        <p:spPr>
          <a:xfrm>
            <a:off x="4799965" y="4293235"/>
            <a:ext cx="4032885" cy="2360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7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91083" y="5072156"/>
            <a:ext cx="1704333" cy="466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10746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06750" y="1315767"/>
            <a:ext cx="1047355" cy="527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989175"/>
            <a:ext cx="11340000" cy="37724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04554" y="2151123"/>
            <a:ext cx="1161612" cy="504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63194" y="4094511"/>
            <a:ext cx="1770982" cy="466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943475" y="4725035"/>
            <a:ext cx="6673850" cy="1678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43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4608628"/>
            <a:ext cx="380856" cy="40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picid" val="{a19da170-e4b6-4682-8271-c4f538347196}"/>
</p:tagLst>
</file>

<file path=ppt/tags/tag10.xml><?xml version="1.0" encoding="utf-8"?>
<p:tagLst xmlns:p="http://schemas.openxmlformats.org/presentationml/2006/main">
  <p:tag name="picid" val="{530d050f-5cee-42fb-82d5-4c43e2aea5ca}"/>
</p:tagLst>
</file>

<file path=ppt/tags/tag11.xml><?xml version="1.0" encoding="utf-8"?>
<p:tagLst xmlns:p="http://schemas.openxmlformats.org/presentationml/2006/main">
  <p:tag name="picid" val="{3476c10a-57c6-4c63-bcd7-e6b26d10f216}"/>
</p:tagLst>
</file>

<file path=ppt/tags/tag12.xml><?xml version="1.0" encoding="utf-8"?>
<p:tagLst xmlns:p="http://schemas.openxmlformats.org/presentationml/2006/main">
  <p:tag name="picid" val="{8a0674e5-373d-416e-ac64-e0abe32ccc2c}"/>
</p:tagLst>
</file>

<file path=ppt/tags/tag13.xml><?xml version="1.0" encoding="utf-8"?>
<p:tagLst xmlns:p="http://schemas.openxmlformats.org/presentationml/2006/main">
  <p:tag name="picid" val="{1b2ebfcd-5372-47e4-9d96-dd49fbd607ae}"/>
</p:tagLst>
</file>

<file path=ppt/tags/tag14.xml><?xml version="1.0" encoding="utf-8"?>
<p:tagLst xmlns:p="http://schemas.openxmlformats.org/presentationml/2006/main">
  <p:tag name="picid" val="{c83537d7-1bde-4f2d-bfbc-d2494ac240b2}"/>
</p:tagLst>
</file>

<file path=ppt/tags/tag15.xml><?xml version="1.0" encoding="utf-8"?>
<p:tagLst xmlns:p="http://schemas.openxmlformats.org/presentationml/2006/main">
  <p:tag name="picid" val="{d3efc9db-3c5e-4aa3-b6cd-4c7684f7d432}"/>
</p:tagLst>
</file>

<file path=ppt/tags/tag16.xml><?xml version="1.0" encoding="utf-8"?>
<p:tagLst xmlns:p="http://schemas.openxmlformats.org/presentationml/2006/main">
  <p:tag name="picid" val="{c83537d7-1bde-4f2d-bfbc-d2494ac240b2}"/>
</p:tagLst>
</file>

<file path=ppt/tags/tag17.xml><?xml version="1.0" encoding="utf-8"?>
<p:tagLst xmlns:p="http://schemas.openxmlformats.org/presentationml/2006/main">
  <p:tag name="picid" val="{603caf1c-e23e-400d-a491-441dd9806bf1}"/>
</p:tagLst>
</file>

<file path=ppt/tags/tag18.xml><?xml version="1.0" encoding="utf-8"?>
<p:tagLst xmlns:p="http://schemas.openxmlformats.org/presentationml/2006/main">
  <p:tag name="picid" val="{0ce789f9-ad91-4838-81a0-0a2de1d2d98d}"/>
</p:tagLst>
</file>

<file path=ppt/tags/tag19.xml><?xml version="1.0" encoding="utf-8"?>
<p:tagLst xmlns:p="http://schemas.openxmlformats.org/presentationml/2006/main">
  <p:tag name="picid" val="{603caf1c-e23e-400d-a491-441dd9806bf1}"/>
</p:tagLst>
</file>

<file path=ppt/tags/tag2.xml><?xml version="1.0" encoding="utf-8"?>
<p:tagLst xmlns:p="http://schemas.openxmlformats.org/presentationml/2006/main">
  <p:tag name="picid" val="{a8058424-5e49-4d5f-a3ad-58abcc05d446}"/>
</p:tagLst>
</file>

<file path=ppt/tags/tag20.xml><?xml version="1.0" encoding="utf-8"?>
<p:tagLst xmlns:p="http://schemas.openxmlformats.org/presentationml/2006/main">
  <p:tag name="picid" val="{603caf1c-e23e-400d-a491-441dd9806bf1}"/>
</p:tagLst>
</file>

<file path=ppt/tags/tag21.xml><?xml version="1.0" encoding="utf-8"?>
<p:tagLst xmlns:p="http://schemas.openxmlformats.org/presentationml/2006/main">
  <p:tag name="picid" val="{63c5c29d-3d46-405e-95ff-9f8b8332699a}"/>
</p:tagLst>
</file>

<file path=ppt/tags/tag22.xml><?xml version="1.0" encoding="utf-8"?>
<p:tagLst xmlns:p="http://schemas.openxmlformats.org/presentationml/2006/main">
  <p:tag name="picid" val="{00d53902-20b9-49e1-a72c-38de004b3161}"/>
</p:tagLst>
</file>

<file path=ppt/tags/tag23.xml><?xml version="1.0" encoding="utf-8"?>
<p:tagLst xmlns:p="http://schemas.openxmlformats.org/presentationml/2006/main">
  <p:tag name="picid" val="{25f90f7a-24bb-4817-96ba-07df4d5d34d5}"/>
</p:tagLst>
</file>

<file path=ppt/tags/tag24.xml><?xml version="1.0" encoding="utf-8"?>
<p:tagLst xmlns:p="http://schemas.openxmlformats.org/presentationml/2006/main">
  <p:tag name="picid" val="{46324b5c-2e2f-4f9f-bbd6-1dddf2313a36}"/>
</p:tagLst>
</file>

<file path=ppt/tags/tag25.xml><?xml version="1.0" encoding="utf-8"?>
<p:tagLst xmlns:p="http://schemas.openxmlformats.org/presentationml/2006/main">
  <p:tag name="picid" val="{5536462e-1e84-4446-a15d-428243885c40}"/>
</p:tagLst>
</file>

<file path=ppt/tags/tag26.xml><?xml version="1.0" encoding="utf-8"?>
<p:tagLst xmlns:p="http://schemas.openxmlformats.org/presentationml/2006/main">
  <p:tag name="picid" val="{57fd583d-b8ec-4d59-9207-05cb73ba06ca}"/>
</p:tagLst>
</file>

<file path=ppt/tags/tag27.xml><?xml version="1.0" encoding="utf-8"?>
<p:tagLst xmlns:p="http://schemas.openxmlformats.org/presentationml/2006/main">
  <p:tag name="picid" val="{fd9bf1b3-6ee3-4c6a-bb73-0a05e29cc267}"/>
</p:tagLst>
</file>

<file path=ppt/tags/tag28.xml><?xml version="1.0" encoding="utf-8"?>
<p:tagLst xmlns:p="http://schemas.openxmlformats.org/presentationml/2006/main">
  <p:tag name="picid" val="{fd9bf1b3-6ee3-4c6a-bb73-0a05e29cc267}"/>
</p:tagLst>
</file>

<file path=ppt/tags/tag29.xml><?xml version="1.0" encoding="utf-8"?>
<p:tagLst xmlns:p="http://schemas.openxmlformats.org/presentationml/2006/main">
  <p:tag name="picid" val="{cb1095db-3ee0-4ae6-8595-9523a70c5b14}"/>
</p:tagLst>
</file>

<file path=ppt/tags/tag3.xml><?xml version="1.0" encoding="utf-8"?>
<p:tagLst xmlns:p="http://schemas.openxmlformats.org/presentationml/2006/main">
  <p:tag name="picid" val="{2de66b00-bad7-4c00-bcaa-b09d4a42ead3}"/>
</p:tagLst>
</file>

<file path=ppt/tags/tag30.xml><?xml version="1.0" encoding="utf-8"?>
<p:tagLst xmlns:p="http://schemas.openxmlformats.org/presentationml/2006/main">
  <p:tag name="picid" val="{8ae51488-dbe5-48ea-be58-c14b8a1ac934}"/>
</p:tagLst>
</file>

<file path=ppt/tags/tag31.xml><?xml version="1.0" encoding="utf-8"?>
<p:tagLst xmlns:p="http://schemas.openxmlformats.org/presentationml/2006/main">
  <p:tag name="picid" val="{3c503eea-a84a-4ed4-a0cd-d727417d14c3}"/>
</p:tagLst>
</file>

<file path=ppt/tags/tag32.xml><?xml version="1.0" encoding="utf-8"?>
<p:tagLst xmlns:p="http://schemas.openxmlformats.org/presentationml/2006/main">
  <p:tag name="picid" val="{02ebf265-be2d-4712-a277-935045e6e394}"/>
</p:tagLst>
</file>

<file path=ppt/tags/tag33.xml><?xml version="1.0" encoding="utf-8"?>
<p:tagLst xmlns:p="http://schemas.openxmlformats.org/presentationml/2006/main">
  <p:tag name="picid" val="{3c503eea-a84a-4ed4-a0cd-d727417d14c3}"/>
</p:tagLst>
</file>

<file path=ppt/tags/tag34.xml><?xml version="1.0" encoding="utf-8"?>
<p:tagLst xmlns:p="http://schemas.openxmlformats.org/presentationml/2006/main">
  <p:tag name="picid" val="{3c503eea-a84a-4ed4-a0cd-d727417d14c3}"/>
</p:tagLst>
</file>

<file path=ppt/tags/tag35.xml><?xml version="1.0" encoding="utf-8"?>
<p:tagLst xmlns:p="http://schemas.openxmlformats.org/presentationml/2006/main">
  <p:tag name="picid" val="{3c503eea-a84a-4ed4-a0cd-d727417d14c3}"/>
</p:tagLst>
</file>

<file path=ppt/tags/tag36.xml><?xml version="1.0" encoding="utf-8"?>
<p:tagLst xmlns:p="http://schemas.openxmlformats.org/presentationml/2006/main">
  <p:tag name="COMMONDATA" val="eyJoZGlkIjoiMGI2YTZkNGE2Njk2NzcyNTAzOGM5ZmQ1NzQ5MzlhNzIifQ=="/>
</p:tagLst>
</file>

<file path=ppt/tags/tag4.xml><?xml version="1.0" encoding="utf-8"?>
<p:tagLst xmlns:p="http://schemas.openxmlformats.org/presentationml/2006/main">
  <p:tag name="picid" val="{a0b28244-4dcc-40a6-9689-fcc341861cf7}"/>
</p:tagLst>
</file>

<file path=ppt/tags/tag5.xml><?xml version="1.0" encoding="utf-8"?>
<p:tagLst xmlns:p="http://schemas.openxmlformats.org/presentationml/2006/main">
  <p:tag name="picid" val="{37a3ade1-dcda-48be-8148-ff1e852137f4}"/>
</p:tagLst>
</file>

<file path=ppt/tags/tag6.xml><?xml version="1.0" encoding="utf-8"?>
<p:tagLst xmlns:p="http://schemas.openxmlformats.org/presentationml/2006/main">
  <p:tag name="picid" val="{fd403e81-be2e-4070-b88a-3ad7e14d2bdb}"/>
</p:tagLst>
</file>

<file path=ppt/tags/tag7.xml><?xml version="1.0" encoding="utf-8"?>
<p:tagLst xmlns:p="http://schemas.openxmlformats.org/presentationml/2006/main">
  <p:tag name="picid" val="{f2715be8-10c5-4758-ac80-62d1782c1246}"/>
</p:tagLst>
</file>

<file path=ppt/tags/tag8.xml><?xml version="1.0" encoding="utf-8"?>
<p:tagLst xmlns:p="http://schemas.openxmlformats.org/presentationml/2006/main">
  <p:tag name="picid" val="{bf9c86e3-42ce-454b-8bb1-f8e9858e917c}"/>
</p:tagLst>
</file>

<file path=ppt/tags/tag9.xml><?xml version="1.0" encoding="utf-8"?>
<p:tagLst xmlns:p="http://schemas.openxmlformats.org/presentationml/2006/main">
  <p:tag name="picid" val="{ceae91d8-b872-4a97-b4fe-0d1192f578fa}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2025-01-02T09:01:51Z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