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2634615"/>
            <a:ext cx="11340000" cy="1550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21255"/>
            <a:ext cx="5745480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077335"/>
            <a:ext cx="5745480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5373370"/>
            <a:ext cx="751967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0"/>
          <a:stretch>
            <a:fillRect/>
          </a:stretch>
        </p:blipFill>
        <p:spPr>
          <a:xfrm>
            <a:off x="360045" y="1152525"/>
            <a:ext cx="11109960" cy="563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4221480"/>
            <a:ext cx="7505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579161"/>
            <a:ext cx="380856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645" y="2773680"/>
            <a:ext cx="261937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660" y="3793490"/>
            <a:ext cx="15036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711700"/>
            <a:ext cx="634174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5731510"/>
            <a:ext cx="580517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132965"/>
            <a:ext cx="74231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997200"/>
            <a:ext cx="74231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861435"/>
            <a:ext cx="74231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1520394"/>
            <a:ext cx="352292" cy="39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294948"/>
            <a:ext cx="352292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2695" y="2352040"/>
            <a:ext cx="796290" cy="121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168" y="5247797"/>
            <a:ext cx="1094962" cy="4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5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5111704"/>
            <a:ext cx="380856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4102100"/>
            <a:ext cx="10379075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50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693670"/>
            <a:ext cx="9009380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76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9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"/>
          <a:stretch>
            <a:fillRect/>
          </a:stretch>
        </p:blipFill>
        <p:spPr>
          <a:xfrm>
            <a:off x="624205" y="989965"/>
            <a:ext cx="10944225" cy="5823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4509135"/>
            <a:ext cx="10606405" cy="2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37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147060"/>
            <a:ext cx="82588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5355"/>
            <a:ext cx="41097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8955"/>
            <a:ext cx="649160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3861435"/>
            <a:ext cx="10662920" cy="174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53041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068955"/>
            <a:ext cx="10668635" cy="154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312166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068955"/>
            <a:ext cx="10781030" cy="193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3350118"/>
            <a:ext cx="342770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5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539" y="2529798"/>
            <a:ext cx="1304433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481" y="5398741"/>
            <a:ext cx="1190176" cy="4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64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4262120"/>
            <a:ext cx="743458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589270"/>
            <a:ext cx="743458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277110"/>
            <a:ext cx="8134350" cy="208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05960"/>
            <a:ext cx="1026795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5777865"/>
            <a:ext cx="10192385" cy="9099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192385" cy="4870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1940" y="4866005"/>
            <a:ext cx="61468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948394"/>
            <a:ext cx="914055" cy="4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160" y="4339590"/>
            <a:ext cx="82550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0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695190"/>
            <a:ext cx="574040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5878830"/>
            <a:ext cx="6561455" cy="9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2025-01-02T17:13:50Z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