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997200"/>
            <a:ext cx="5687060" cy="910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551269"/>
            <a:ext cx="437984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72150"/>
            <a:ext cx="380856" cy="4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4739783"/>
            <a:ext cx="561763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007976"/>
            <a:ext cx="561762" cy="4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0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5157470"/>
            <a:ext cx="955230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748439"/>
            <a:ext cx="342770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788591"/>
            <a:ext cx="352292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341433"/>
            <a:ext cx="380856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1643308"/>
            <a:ext cx="323727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604" y="1643308"/>
            <a:ext cx="323726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2987001"/>
            <a:ext cx="571284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8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295" y="2468880"/>
            <a:ext cx="10998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6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4350752"/>
            <a:ext cx="437984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2329180"/>
            <a:ext cx="368681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213100"/>
            <a:ext cx="368681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06775"/>
            <a:ext cx="77755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509135"/>
            <a:ext cx="77755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517515"/>
            <a:ext cx="77755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360045" y="2205000"/>
            <a:ext cx="10812414" cy="45720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4"/>
          <a:stretch>
            <a:fillRect/>
          </a:stretch>
        </p:blipFill>
        <p:spPr>
          <a:xfrm>
            <a:off x="360045" y="1224280"/>
            <a:ext cx="9150985" cy="1120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4221480"/>
            <a:ext cx="9709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2980" y="5085715"/>
            <a:ext cx="9709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6093460"/>
            <a:ext cx="9709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59297"/>
            <a:ext cx="390377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662717"/>
            <a:ext cx="323727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874" y="2759510"/>
            <a:ext cx="323727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3884915"/>
            <a:ext cx="7426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6146" y="3884915"/>
            <a:ext cx="7426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977005"/>
            <a:ext cx="494093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301615"/>
            <a:ext cx="4940935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5205"/>
            <a:ext cx="932116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25"/>
          <a:stretch>
            <a:fillRect/>
          </a:stretch>
        </p:blipFill>
        <p:spPr>
          <a:xfrm>
            <a:off x="403225" y="3573145"/>
            <a:ext cx="11339830" cy="20614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5125" y="4777105"/>
            <a:ext cx="703389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25370"/>
            <a:ext cx="931608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93110"/>
            <a:ext cx="74256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41800"/>
            <a:ext cx="74256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0600"/>
            <a:ext cx="69900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5490"/>
            <a:ext cx="69900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