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3" r:id="rId3"/>
    <p:sldId id="304" r:id="rId4"/>
    <p:sldId id="305" r:id="rId5"/>
    <p:sldId id="308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0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image" Target="../media/image7.png"/><Relationship Id="rId5" Type="http://schemas.openxmlformats.org/officeDocument/2006/relationships/tags" Target="../tags/tag5.xml"/><Relationship Id="rId4" Type="http://schemas.openxmlformats.org/officeDocument/2006/relationships/image" Target="../media/image6.png"/><Relationship Id="rId3" Type="http://schemas.openxmlformats.org/officeDocument/2006/relationships/tags" Target="../tags/tag4.xml"/><Relationship Id="rId2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image" Target="../media/image9.png"/><Relationship Id="rId3" Type="http://schemas.openxmlformats.org/officeDocument/2006/relationships/tags" Target="../tags/tag8.xml"/><Relationship Id="rId2" Type="http://schemas.openxmlformats.org/officeDocument/2006/relationships/image" Target="../media/image8.png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52525" y="3019425"/>
            <a:ext cx="98869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" b="1818"/>
          <a:stretch>
            <a:fillRect/>
          </a:stretch>
        </p:blipFill>
        <p:spPr>
          <a:xfrm>
            <a:off x="551180" y="980440"/>
            <a:ext cx="10908030" cy="5761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" t="6888"/>
          <a:stretch>
            <a:fillRect/>
          </a:stretch>
        </p:blipFill>
        <p:spPr>
          <a:xfrm>
            <a:off x="521335" y="1196975"/>
            <a:ext cx="11148695" cy="38969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29" b="1650"/>
          <a:stretch>
            <a:fillRect/>
          </a:stretch>
        </p:blipFill>
        <p:spPr>
          <a:xfrm>
            <a:off x="4295775" y="3860800"/>
            <a:ext cx="4536440" cy="2952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t="35161" r="52754"/>
          <a:stretch>
            <a:fillRect/>
          </a:stretch>
        </p:blipFill>
        <p:spPr>
          <a:xfrm>
            <a:off x="3647440" y="4725670"/>
            <a:ext cx="2592705" cy="172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48554" t="4057" r="5520"/>
          <a:stretch>
            <a:fillRect/>
          </a:stretch>
        </p:blipFill>
        <p:spPr>
          <a:xfrm>
            <a:off x="6311900" y="3860800"/>
            <a:ext cx="2555875" cy="2592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7" t="-326" r="4298" b="1112"/>
          <a:stretch>
            <a:fillRect/>
          </a:stretch>
        </p:blipFill>
        <p:spPr>
          <a:xfrm>
            <a:off x="335915" y="1205865"/>
            <a:ext cx="10656570" cy="56076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r="53105"/>
          <a:stretch>
            <a:fillRect/>
          </a:stretch>
        </p:blipFill>
        <p:spPr>
          <a:xfrm>
            <a:off x="1847850" y="3213100"/>
            <a:ext cx="3816350" cy="29883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47776"/>
          <a:stretch>
            <a:fillRect/>
          </a:stretch>
        </p:blipFill>
        <p:spPr>
          <a:xfrm>
            <a:off x="5735955" y="3213100"/>
            <a:ext cx="4250055" cy="298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icid" val="{d3145fc1-1d92-444f-a847-378eaa2d685e}"/>
</p:tagLst>
</file>

<file path=ppt/tags/tag10.xml><?xml version="1.0" encoding="utf-8"?>
<p:tagLst xmlns:p="http://schemas.openxmlformats.org/presentationml/2006/main">
  <p:tag name="COMMONDATA" val="eyJoZGlkIjoiMGI2YTZkNGE2Njk2NzcyNTAzOGM5ZmQ1NzQ5MzlhNzIifQ=="/>
</p:tagLst>
</file>

<file path=ppt/tags/tag2.xml><?xml version="1.0" encoding="utf-8"?>
<p:tagLst xmlns:p="http://schemas.openxmlformats.org/presentationml/2006/main">
  <p:tag name="picid" val="{a6636062-ff8a-4fcc-bd8f-8063c1cd84e2}"/>
</p:tagLst>
</file>

<file path=ppt/tags/tag3.xml><?xml version="1.0" encoding="utf-8"?>
<p:tagLst xmlns:p="http://schemas.openxmlformats.org/presentationml/2006/main">
  <p:tag name="picid" val="{fdc3dc40-a224-44b0-85d8-c9cbe267ab83}"/>
</p:tagLst>
</file>

<file path=ppt/tags/tag4.xml><?xml version="1.0" encoding="utf-8"?>
<p:tagLst xmlns:p="http://schemas.openxmlformats.org/presentationml/2006/main">
  <p:tag name="picid" val="{77be9e7e-1c9a-40f9-8457-00855fa0e080}"/>
</p:tagLst>
</file>

<file path=ppt/tags/tag5.xml><?xml version="1.0" encoding="utf-8"?>
<p:tagLst xmlns:p="http://schemas.openxmlformats.org/presentationml/2006/main">
  <p:tag name="picid" val="{1123ce33-e570-4cec-ba9f-2f8b78b4e98a}"/>
</p:tagLst>
</file>

<file path=ppt/tags/tag6.xml><?xml version="1.0" encoding="utf-8"?>
<p:tagLst xmlns:p="http://schemas.openxmlformats.org/presentationml/2006/main">
  <p:tag name="picid" val="{1123ce33-e570-4cec-ba9f-2f8b78b4e98a}"/>
</p:tagLst>
</file>

<file path=ppt/tags/tag7.xml><?xml version="1.0" encoding="utf-8"?>
<p:tagLst xmlns:p="http://schemas.openxmlformats.org/presentationml/2006/main">
  <p:tag name="picid" val="{2dce1b64-989b-44ac-916e-03eb67e98395}"/>
</p:tagLst>
</file>

<file path=ppt/tags/tag8.xml><?xml version="1.0" encoding="utf-8"?>
<p:tagLst xmlns:p="http://schemas.openxmlformats.org/presentationml/2006/main">
  <p:tag name="picid" val="{53acfedb-a353-48a9-95c6-c586a703c453}"/>
</p:tagLst>
</file>

<file path=ppt/tags/tag9.xml><?xml version="1.0" encoding="utf-8"?>
<p:tagLst xmlns:p="http://schemas.openxmlformats.org/presentationml/2006/main">
  <p:tag name="picid" val="{53acfedb-a353-48a9-95c6-c586a703c453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2025-01-02T08:44:03Z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