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3"/>
    <p:sldId id="360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084195" y="2925445"/>
            <a:ext cx="6023655" cy="955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328847"/>
            <a:ext cx="257078" cy="3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2085" y="3788410"/>
            <a:ext cx="113982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775" y="4700458"/>
            <a:ext cx="457027" cy="3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5310" y="2051050"/>
            <a:ext cx="1827530" cy="11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1735" y="3398520"/>
            <a:ext cx="164211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370" y="4424573"/>
            <a:ext cx="2837380" cy="40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53220" y="5281930"/>
            <a:ext cx="178308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360686"/>
            <a:ext cx="476070" cy="31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63670"/>
            <a:ext cx="11340000" cy="2333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87758" y="5444499"/>
            <a:ext cx="1618639" cy="37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712" y="4408006"/>
            <a:ext cx="866448" cy="3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5161110"/>
            <a:ext cx="1371083" cy="3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5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96826" y="3110741"/>
            <a:ext cx="1875717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1845310"/>
            <a:ext cx="5760000" cy="1097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576623"/>
            <a:ext cx="6903022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262460"/>
            <a:ext cx="5750931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3957823"/>
            <a:ext cx="5208211" cy="36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845" y="4647565"/>
            <a:ext cx="495871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8220" y="5726430"/>
            <a:ext cx="691769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380105"/>
            <a:ext cx="297624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4020" y="4005580"/>
            <a:ext cx="461708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97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33090"/>
            <a:ext cx="343408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910470"/>
            <a:ext cx="2304181" cy="35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556125"/>
            <a:ext cx="556704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 b="3095"/>
          <a:stretch>
            <a:fillRect/>
          </a:stretch>
        </p:blipFill>
        <p:spPr>
          <a:xfrm>
            <a:off x="321945" y="5113020"/>
            <a:ext cx="9048160" cy="17008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135" y="5229225"/>
            <a:ext cx="9347200" cy="150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680" y="2493645"/>
            <a:ext cx="2296795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1450" y="2493010"/>
            <a:ext cx="334581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3645535"/>
            <a:ext cx="334581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4159250"/>
            <a:ext cx="699262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695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7"/>
          <a:stretch>
            <a:fillRect/>
          </a:stretch>
        </p:blipFill>
        <p:spPr>
          <a:xfrm>
            <a:off x="360045" y="1941830"/>
            <a:ext cx="11339830" cy="48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210" y="2063115"/>
            <a:ext cx="44640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310" y="3510915"/>
            <a:ext cx="36195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1630" y="1268730"/>
            <a:ext cx="376428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132965"/>
            <a:ext cx="126873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03705" y="2132965"/>
            <a:ext cx="216916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893820" y="1939290"/>
            <a:ext cx="216916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3141345"/>
            <a:ext cx="36720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9875" y="2990850"/>
            <a:ext cx="323913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3963035"/>
            <a:ext cx="205867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393950" y="3933190"/>
            <a:ext cx="205867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300730"/>
            <a:ext cx="494093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745" y="4025265"/>
            <a:ext cx="667512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455" y="4920679"/>
            <a:ext cx="5255818" cy="3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39155" y="3285490"/>
            <a:ext cx="156337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4157349"/>
            <a:ext cx="2837380" cy="34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4824095"/>
            <a:ext cx="345503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5519261"/>
            <a:ext cx="8521662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9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87012"/>
            <a:ext cx="7864685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606675"/>
            <a:ext cx="221043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88757"/>
            <a:ext cx="4332241" cy="36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99167"/>
            <a:ext cx="7864685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419115"/>
            <a:ext cx="4046599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010450"/>
            <a:ext cx="5703324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305" y="2597785"/>
            <a:ext cx="330581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551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2702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5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786380"/>
            <a:ext cx="711771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157345"/>
            <a:ext cx="661352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481320"/>
            <a:ext cx="686498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088000" cy="58201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3068955"/>
            <a:ext cx="2844000" cy="193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35300" y="3068955"/>
            <a:ext cx="5246370" cy="193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5323205"/>
            <a:ext cx="709866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6062980"/>
            <a:ext cx="709866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16"/>
          <a:stretch>
            <a:fillRect/>
          </a:stretch>
        </p:blipFill>
        <p:spPr>
          <a:xfrm>
            <a:off x="3215640" y="3357245"/>
            <a:ext cx="5688330" cy="32867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43298"/>
            <a:ext cx="361813" cy="3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594" y="3874652"/>
            <a:ext cx="314206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4418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16"/>
          <a:stretch>
            <a:fillRect/>
          </a:stretch>
        </p:blipFill>
        <p:spPr>
          <a:xfrm>
            <a:off x="4295775" y="4725670"/>
            <a:ext cx="3537585" cy="204406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7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07935" y="981075"/>
            <a:ext cx="206946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62687"/>
            <a:ext cx="6255566" cy="35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16"/>
          <a:stretch>
            <a:fillRect/>
          </a:stretch>
        </p:blipFill>
        <p:spPr>
          <a:xfrm>
            <a:off x="3791585" y="3933190"/>
            <a:ext cx="4561205" cy="26352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9380" y="1845310"/>
            <a:ext cx="7316470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0800000" cy="571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025" y="1124585"/>
            <a:ext cx="204851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16"/>
          <a:stretch>
            <a:fillRect/>
          </a:stretch>
        </p:blipFill>
        <p:spPr>
          <a:xfrm>
            <a:off x="6743700" y="3861435"/>
            <a:ext cx="4561205" cy="263525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1701165"/>
            <a:ext cx="467741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035" y="2421255"/>
            <a:ext cx="204851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2997200"/>
            <a:ext cx="970724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035" y="3711575"/>
            <a:ext cx="26504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035" y="4365625"/>
            <a:ext cx="43014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5001895"/>
            <a:ext cx="43014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5734050"/>
            <a:ext cx="43014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6292215"/>
            <a:ext cx="625157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52604"/>
            <a:ext cx="361813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14895"/>
            <a:ext cx="285643" cy="3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197241"/>
            <a:ext cx="314206" cy="3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225196"/>
            <a:ext cx="304685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3510896"/>
            <a:ext cx="352292" cy="30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882092"/>
            <a:ext cx="352292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2024-12-31T05:25:13Z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