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6" r:id="rId4"/>
    <p:sldId id="365" r:id="rId5"/>
    <p:sldId id="364" r:id="rId6"/>
    <p:sldId id="363" r:id="rId7"/>
    <p:sldId id="362" r:id="rId8"/>
    <p:sldId id="359" r:id="rId9"/>
    <p:sldId id="358" r:id="rId10"/>
    <p:sldId id="357" r:id="rId11"/>
    <p:sldId id="355" r:id="rId12"/>
    <p:sldId id="354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4" r:id="rId30"/>
    <p:sldId id="333" r:id="rId31"/>
    <p:sldId id="332" r:id="rId32"/>
    <p:sldId id="331" r:id="rId33"/>
    <p:sldId id="330" r:id="rId34"/>
    <p:sldId id="329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55595" y="2925445"/>
            <a:ext cx="6456090" cy="912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2779468"/>
            <a:ext cx="66649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3" r="6095" b="3535"/>
          <a:stretch>
            <a:fillRect/>
          </a:stretch>
        </p:blipFill>
        <p:spPr>
          <a:xfrm>
            <a:off x="2855595" y="3084830"/>
            <a:ext cx="6480810" cy="365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055370" y="1862455"/>
            <a:ext cx="10801395" cy="75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5022" y="2091845"/>
            <a:ext cx="580805" cy="34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/>
          <a:stretch>
            <a:fillRect/>
          </a:stretch>
        </p:blipFill>
        <p:spPr>
          <a:xfrm>
            <a:off x="4728210" y="2708910"/>
            <a:ext cx="2736260" cy="314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9745" y="2566670"/>
            <a:ext cx="1844040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1900036"/>
            <a:ext cx="3494357" cy="41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2852201"/>
            <a:ext cx="266599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r="33963" b="2564"/>
          <a:stretch>
            <a:fillRect/>
          </a:stretch>
        </p:blipFill>
        <p:spPr>
          <a:xfrm>
            <a:off x="4475480" y="3573145"/>
            <a:ext cx="3240405" cy="306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321685"/>
            <a:ext cx="617728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293235"/>
            <a:ext cx="617728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8695" y="5373370"/>
            <a:ext cx="617728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798019"/>
            <a:ext cx="4037078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379557"/>
            <a:ext cx="3475314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970780"/>
            <a:ext cx="536448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1701165"/>
            <a:ext cx="661733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059430"/>
            <a:ext cx="69132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717290"/>
            <a:ext cx="69132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8220" y="4293235"/>
            <a:ext cx="691324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1225" y="5013325"/>
            <a:ext cx="730885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2" b="46331"/>
          <a:stretch>
            <a:fillRect/>
          </a:stretch>
        </p:blipFill>
        <p:spPr>
          <a:xfrm>
            <a:off x="1055370" y="3179445"/>
            <a:ext cx="6048420" cy="26977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40596"/>
          <a:stretch>
            <a:fillRect/>
          </a:stretch>
        </p:blipFill>
        <p:spPr>
          <a:xfrm>
            <a:off x="7103790" y="3213100"/>
            <a:ext cx="4354785" cy="2986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080" y="3213100"/>
            <a:ext cx="42627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3861435"/>
            <a:ext cx="5739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488815"/>
            <a:ext cx="57391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5085715"/>
            <a:ext cx="573913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64" r="27830"/>
          <a:stretch>
            <a:fillRect/>
          </a:stretch>
        </p:blipFill>
        <p:spPr>
          <a:xfrm>
            <a:off x="335280" y="1557300"/>
            <a:ext cx="8183925" cy="21733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927350" y="1485265"/>
            <a:ext cx="260985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0" b="38941"/>
          <a:stretch>
            <a:fillRect/>
          </a:stretch>
        </p:blipFill>
        <p:spPr>
          <a:xfrm>
            <a:off x="4158025" y="3644900"/>
            <a:ext cx="3875995" cy="30692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17500" y="2061210"/>
            <a:ext cx="41173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39920" y="1988820"/>
            <a:ext cx="41173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637155"/>
            <a:ext cx="3336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99815" y="2565400"/>
            <a:ext cx="3336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17500" y="3244850"/>
            <a:ext cx="3336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310" y="1941195"/>
            <a:ext cx="28575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210" y="3248025"/>
            <a:ext cx="3524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169"/>
          <a:stretch>
            <a:fillRect/>
          </a:stretch>
        </p:blipFill>
        <p:spPr>
          <a:xfrm>
            <a:off x="4727575" y="4293235"/>
            <a:ext cx="2719705" cy="24758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1929171"/>
            <a:ext cx="1342518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3187045"/>
            <a:ext cx="1742418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2050" y="3805555"/>
            <a:ext cx="47021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54448"/>
            <a:ext cx="3580050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054797"/>
            <a:ext cx="3970428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607499"/>
            <a:ext cx="2818337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6198319"/>
            <a:ext cx="3998992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93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24000"/>
            <a:ext cx="11340000" cy="3206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515" y="4430395"/>
            <a:ext cx="6745605" cy="22809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1845310"/>
            <a:ext cx="18923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06040"/>
            <a:ext cx="576199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30625"/>
            <a:ext cx="1069276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725670"/>
            <a:ext cx="5737225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12221"/>
            <a:ext cx="7179143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95" y="3044825"/>
            <a:ext cx="296481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76391"/>
            <a:ext cx="3103979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268018"/>
            <a:ext cx="10683022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859646"/>
            <a:ext cx="2056624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725670"/>
            <a:ext cx="5737225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364990"/>
            <a:ext cx="9524125" cy="22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052620"/>
            <a:ext cx="2723122" cy="35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625" y="5013325"/>
            <a:ext cx="7271385" cy="173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885" y="1844675"/>
            <a:ext cx="2411095" cy="22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364990"/>
            <a:ext cx="11021060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96000" y="1844675"/>
            <a:ext cx="2411095" cy="229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99"/>
          <a:stretch>
            <a:fillRect/>
          </a:stretch>
        </p:blipFill>
        <p:spPr>
          <a:xfrm>
            <a:off x="4871720" y="4509135"/>
            <a:ext cx="2448560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785" y="1429385"/>
            <a:ext cx="36258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210" y="2738755"/>
            <a:ext cx="41783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52"/>
          <a:stretch>
            <a:fillRect/>
          </a:stretch>
        </p:blipFill>
        <p:spPr>
          <a:xfrm>
            <a:off x="4799965" y="3429000"/>
            <a:ext cx="2592070" cy="23761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9" r="39545"/>
          <a:stretch>
            <a:fillRect/>
          </a:stretch>
        </p:blipFill>
        <p:spPr>
          <a:xfrm>
            <a:off x="4728210" y="4352290"/>
            <a:ext cx="2750820" cy="239458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45"/>
          <a:stretch>
            <a:fillRect/>
          </a:stretch>
        </p:blipFill>
        <p:spPr>
          <a:xfrm>
            <a:off x="3503930" y="3933190"/>
            <a:ext cx="5104130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45"/>
          <a:stretch>
            <a:fillRect/>
          </a:stretch>
        </p:blipFill>
        <p:spPr>
          <a:xfrm>
            <a:off x="3575685" y="4509135"/>
            <a:ext cx="5104130" cy="21863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7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18005"/>
            <a:ext cx="74409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85060"/>
            <a:ext cx="88049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45"/>
          <a:stretch>
            <a:fillRect/>
          </a:stretch>
        </p:blipFill>
        <p:spPr>
          <a:xfrm>
            <a:off x="3288030" y="3213100"/>
            <a:ext cx="5556885" cy="23799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5640" y="1196340"/>
            <a:ext cx="51390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41500"/>
            <a:ext cx="71094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76500"/>
            <a:ext cx="714311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71234"/>
            <a:ext cx="7531435" cy="36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25215"/>
            <a:ext cx="98291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05605"/>
            <a:ext cx="60369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777740"/>
            <a:ext cx="538861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422900"/>
            <a:ext cx="1004951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3"/>
          <a:stretch>
            <a:fillRect/>
          </a:stretch>
        </p:blipFill>
        <p:spPr>
          <a:xfrm>
            <a:off x="9998075" y="1288415"/>
            <a:ext cx="1997710" cy="1882775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8" r="39545"/>
          <a:stretch>
            <a:fillRect/>
          </a:stretch>
        </p:blipFill>
        <p:spPr>
          <a:xfrm>
            <a:off x="9914255" y="3448050"/>
            <a:ext cx="2163445" cy="188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7365"/>
            <a:ext cx="24187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63580"/>
            <a:ext cx="3465793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16623"/>
            <a:ext cx="4732141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98545"/>
            <a:ext cx="241871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89457"/>
            <a:ext cx="4855919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90176"/>
            <a:ext cx="3465793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362290"/>
            <a:ext cx="4408413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33"/>
          <a:stretch>
            <a:fillRect/>
          </a:stretch>
        </p:blipFill>
        <p:spPr>
          <a:xfrm>
            <a:off x="9158605" y="1177290"/>
            <a:ext cx="2191385" cy="2065655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8" r="39545"/>
          <a:stretch>
            <a:fillRect/>
          </a:stretch>
        </p:blipFill>
        <p:spPr>
          <a:xfrm>
            <a:off x="9057640" y="3335655"/>
            <a:ext cx="2374265" cy="206756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59075" y="1757680"/>
            <a:ext cx="58921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83840" y="3547110"/>
            <a:ext cx="475170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310" y="1287145"/>
            <a:ext cx="3829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310" y="4538980"/>
            <a:ext cx="3829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685" y="2012950"/>
            <a:ext cx="42735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1200765" cy="1969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4"/>
          <a:stretch>
            <a:fillRect/>
          </a:stretch>
        </p:blipFill>
        <p:spPr>
          <a:xfrm>
            <a:off x="892810" y="2997200"/>
            <a:ext cx="11200765" cy="381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1505" y="3728720"/>
            <a:ext cx="4775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" r="69100" b="3848"/>
          <a:stretch>
            <a:fillRect/>
          </a:stretch>
        </p:blipFill>
        <p:spPr>
          <a:xfrm>
            <a:off x="7320280" y="3501390"/>
            <a:ext cx="297434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722222"/>
            <a:ext cx="285643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t="15753" r="37132" b="4447"/>
          <a:stretch>
            <a:fillRect/>
          </a:stretch>
        </p:blipFill>
        <p:spPr>
          <a:xfrm>
            <a:off x="3791585" y="3429000"/>
            <a:ext cx="2592705" cy="338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415571"/>
            <a:ext cx="35229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4" r="9413" b="4897"/>
          <a:stretch>
            <a:fillRect/>
          </a:stretch>
        </p:blipFill>
        <p:spPr>
          <a:xfrm>
            <a:off x="4367530" y="3415665"/>
            <a:ext cx="1843405" cy="333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757302"/>
            <a:ext cx="257078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905" y="3261995"/>
            <a:ext cx="144081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652" y="4738213"/>
            <a:ext cx="49511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2" r="76503" b="2045"/>
          <a:stretch>
            <a:fillRect/>
          </a:stretch>
        </p:blipFill>
        <p:spPr>
          <a:xfrm>
            <a:off x="8616315" y="4437380"/>
            <a:ext cx="2178685" cy="223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