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068955"/>
            <a:ext cx="11340000" cy="5775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2132965"/>
            <a:ext cx="591375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2245" y="2878455"/>
            <a:ext cx="817181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2245" y="3717290"/>
            <a:ext cx="817181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4653280"/>
            <a:ext cx="817181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5398770"/>
            <a:ext cx="817181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034155"/>
            <a:ext cx="81673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869180"/>
            <a:ext cx="816737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5805170"/>
            <a:ext cx="816737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01850"/>
            <a:ext cx="90138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5445"/>
            <a:ext cx="90138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3789045"/>
            <a:ext cx="90138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4581525"/>
            <a:ext cx="90138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4149090"/>
            <a:ext cx="1097153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5013325"/>
            <a:ext cx="513842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63565" y="4941570"/>
            <a:ext cx="35331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0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061210"/>
            <a:ext cx="481965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5445"/>
            <a:ext cx="481965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717290"/>
            <a:ext cx="481965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365345"/>
            <a:ext cx="11340000" cy="240374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1135" y="4378960"/>
            <a:ext cx="908367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5229225"/>
            <a:ext cx="10878185" cy="15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6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2132965"/>
            <a:ext cx="789686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3068955"/>
            <a:ext cx="789686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31315" y="4077335"/>
            <a:ext cx="789686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3068955"/>
            <a:ext cx="57378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005580"/>
            <a:ext cx="57378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2205355"/>
            <a:ext cx="922210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9"/>
          <a:stretch>
            <a:fillRect/>
          </a:stretch>
        </p:blipFill>
        <p:spPr>
          <a:xfrm>
            <a:off x="623570" y="1124585"/>
            <a:ext cx="1061974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585" y="2997200"/>
            <a:ext cx="10605135" cy="1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3750" y="4653280"/>
            <a:ext cx="10605135" cy="216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15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77110"/>
            <a:ext cx="7036435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717290"/>
            <a:ext cx="70364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328795"/>
            <a:ext cx="852487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5080635"/>
            <a:ext cx="67716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0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000" y="1301750"/>
            <a:ext cx="4085590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2962275"/>
            <a:ext cx="412496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60240" y="2830195"/>
            <a:ext cx="4124960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19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