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3" r:id="rId7"/>
    <p:sldId id="352" r:id="rId8"/>
    <p:sldId id="351" r:id="rId9"/>
    <p:sldId id="350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4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image" Target="../media/image7.png"/><Relationship Id="rId3" Type="http://schemas.openxmlformats.org/officeDocument/2006/relationships/tags" Target="../tags/tag7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9645" y="2886075"/>
            <a:ext cx="517207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6115875"/>
            <a:ext cx="780755" cy="4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280" y="5264785"/>
            <a:ext cx="48133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 b="3272"/>
          <a:stretch>
            <a:fillRect/>
          </a:stretch>
        </p:blipFill>
        <p:spPr>
          <a:xfrm>
            <a:off x="1199515" y="3212465"/>
            <a:ext cx="10368915" cy="3528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980" y="2925445"/>
            <a:ext cx="2691130" cy="21132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2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2965"/>
            <a:ext cx="6444615" cy="165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1435"/>
            <a:ext cx="64446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8205" y="4725670"/>
            <a:ext cx="2181860" cy="19659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9305" y="1453515"/>
            <a:ext cx="54737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8"/>
          <a:stretch>
            <a:fillRect/>
          </a:stretch>
        </p:blipFill>
        <p:spPr>
          <a:xfrm>
            <a:off x="360045" y="1269645"/>
            <a:ext cx="11339830" cy="2877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8" r="11379" b="6342"/>
          <a:stretch>
            <a:fillRect/>
          </a:stretch>
        </p:blipFill>
        <p:spPr>
          <a:xfrm>
            <a:off x="2112010" y="4077335"/>
            <a:ext cx="7967345" cy="23101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1462634"/>
            <a:ext cx="1152090" cy="52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2474444"/>
            <a:ext cx="2285138" cy="52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495800"/>
            <a:ext cx="2294659" cy="52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8" r="11379" b="6342"/>
          <a:stretch>
            <a:fillRect/>
          </a:stretch>
        </p:blipFill>
        <p:spPr>
          <a:xfrm>
            <a:off x="2112645" y="4250055"/>
            <a:ext cx="7967345" cy="231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3648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490633"/>
            <a:ext cx="352292" cy="3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430063"/>
            <a:ext cx="371335" cy="41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0" r="16194"/>
          <a:stretch>
            <a:fillRect/>
          </a:stretch>
        </p:blipFill>
        <p:spPr>
          <a:xfrm>
            <a:off x="4224020" y="3140710"/>
            <a:ext cx="5317490" cy="13785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 b="6384"/>
          <a:stretch>
            <a:fillRect/>
          </a:stretch>
        </p:blipFill>
        <p:spPr>
          <a:xfrm>
            <a:off x="1199515" y="4580890"/>
            <a:ext cx="1000887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9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509135"/>
            <a:ext cx="2903855" cy="216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28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24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988820"/>
            <a:ext cx="10480675" cy="271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9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501390"/>
            <a:ext cx="7056120" cy="29260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221480"/>
            <a:ext cx="6015990" cy="24949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7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277110"/>
            <a:ext cx="770826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85"/>
          <a:stretch>
            <a:fillRect/>
          </a:stretch>
        </p:blipFill>
        <p:spPr>
          <a:xfrm>
            <a:off x="9885680" y="1917065"/>
            <a:ext cx="2176145" cy="2039620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7" r="21208"/>
          <a:stretch>
            <a:fillRect/>
          </a:stretch>
        </p:blipFill>
        <p:spPr>
          <a:xfrm>
            <a:off x="9829800" y="3861435"/>
            <a:ext cx="2232025" cy="203962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0272395" y="5301615"/>
            <a:ext cx="3746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3068955"/>
            <a:ext cx="8417560" cy="174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5097145"/>
            <a:ext cx="970534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635" y="1398905"/>
            <a:ext cx="4648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17"/>
          <a:stretch>
            <a:fillRect/>
          </a:stretch>
        </p:blipFill>
        <p:spPr>
          <a:xfrm>
            <a:off x="360045" y="1224280"/>
            <a:ext cx="11339830" cy="220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610" y="2439035"/>
            <a:ext cx="58991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35" b="23807"/>
          <a:stretch>
            <a:fillRect/>
          </a:stretch>
        </p:blipFill>
        <p:spPr>
          <a:xfrm>
            <a:off x="5735955" y="2277110"/>
            <a:ext cx="3169285" cy="33407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43" b="4249"/>
          <a:stretch>
            <a:fillRect/>
          </a:stretch>
        </p:blipFill>
        <p:spPr>
          <a:xfrm>
            <a:off x="360045" y="5653405"/>
            <a:ext cx="11339830" cy="791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16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1165" y="3280410"/>
            <a:ext cx="57404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4" t="23010" r="1792" b="18926"/>
          <a:stretch>
            <a:fillRect/>
          </a:stretch>
        </p:blipFill>
        <p:spPr>
          <a:xfrm>
            <a:off x="3625215" y="2853055"/>
            <a:ext cx="4942205" cy="21602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0" b="2520"/>
          <a:stretch>
            <a:fillRect/>
          </a:stretch>
        </p:blipFill>
        <p:spPr>
          <a:xfrm>
            <a:off x="360045" y="5010150"/>
            <a:ext cx="11339830" cy="172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3522033"/>
            <a:ext cx="352292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595" y="2367915"/>
            <a:ext cx="14471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20"/>
          <a:stretch>
            <a:fillRect/>
          </a:stretch>
        </p:blipFill>
        <p:spPr>
          <a:xfrm>
            <a:off x="4439920" y="2997200"/>
            <a:ext cx="3096260" cy="3204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98"/>
          <a:stretch>
            <a:fillRect/>
          </a:stretch>
        </p:blipFill>
        <p:spPr>
          <a:xfrm>
            <a:off x="885190" y="5946140"/>
            <a:ext cx="3050585" cy="791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5949315"/>
            <a:ext cx="316611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4020" y="2781300"/>
            <a:ext cx="4032000" cy="35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1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43716"/>
            <a:ext cx="371335" cy="4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picid" val="{324cff5e-ebde-423f-b6c8-9746f597877a}"/>
</p:tagLst>
</file>

<file path=ppt/tags/tag10.xml><?xml version="1.0" encoding="utf-8"?>
<p:tagLst xmlns:p="http://schemas.openxmlformats.org/presentationml/2006/main">
  <p:tag name="picid" val="{eb604d4f-c2d0-48da-aff3-682c9151e00b}"/>
</p:tagLst>
</file>

<file path=ppt/tags/tag1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ags/tag2.xml><?xml version="1.0" encoding="utf-8"?>
<p:tagLst xmlns:p="http://schemas.openxmlformats.org/presentationml/2006/main">
  <p:tag name="picid" val="{fa91ba5b-f542-4553-bb19-3931f60ddd04}"/>
</p:tagLst>
</file>

<file path=ppt/tags/tag3.xml><?xml version="1.0" encoding="utf-8"?>
<p:tagLst xmlns:p="http://schemas.openxmlformats.org/presentationml/2006/main">
  <p:tag name="picid" val="{90d9927a-99a8-4325-994b-b62513ae6161}"/>
</p:tagLst>
</file>

<file path=ppt/tags/tag4.xml><?xml version="1.0" encoding="utf-8"?>
<p:tagLst xmlns:p="http://schemas.openxmlformats.org/presentationml/2006/main">
  <p:tag name="picid" val="{bc67a0ed-bee3-47cc-ac3c-fe8bda1c836c}"/>
</p:tagLst>
</file>

<file path=ppt/tags/tag5.xml><?xml version="1.0" encoding="utf-8"?>
<p:tagLst xmlns:p="http://schemas.openxmlformats.org/presentationml/2006/main">
  <p:tag name="picid" val="{90d9927a-99a8-4325-994b-b62513ae6161}"/>
</p:tagLst>
</file>

<file path=ppt/tags/tag6.xml><?xml version="1.0" encoding="utf-8"?>
<p:tagLst xmlns:p="http://schemas.openxmlformats.org/presentationml/2006/main">
  <p:tag name="picid" val="{446345d6-e894-47c2-8145-c375bf0e411b}"/>
</p:tagLst>
</file>

<file path=ppt/tags/tag7.xml><?xml version="1.0" encoding="utf-8"?>
<p:tagLst xmlns:p="http://schemas.openxmlformats.org/presentationml/2006/main">
  <p:tag name="picid" val="{bc67a0ed-bee3-47cc-ac3c-fe8bda1c836c}"/>
</p:tagLst>
</file>

<file path=ppt/tags/tag8.xml><?xml version="1.0" encoding="utf-8"?>
<p:tagLst xmlns:p="http://schemas.openxmlformats.org/presentationml/2006/main">
  <p:tag name="picid" val="{446345d6-e894-47c2-8145-c375bf0e411b}"/>
</p:tagLst>
</file>

<file path=ppt/tags/tag9.xml><?xml version="1.0" encoding="utf-8"?>
<p:tagLst xmlns:p="http://schemas.openxmlformats.org/presentationml/2006/main">
  <p:tag name="picid" val="{b28f7da6-aa78-493d-94a6-141c6b46cfb9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2025-01-02T18:01:03Z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