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7" r:id="rId13"/>
    <p:sldId id="346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0710"/>
            <a:ext cx="11340000" cy="4821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4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4720"/>
            <a:ext cx="49409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285"/>
            <a:ext cx="11340000" cy="1753316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81"/>
          <a:stretch>
            <a:fillRect/>
          </a:stretch>
        </p:blipFill>
        <p:spPr>
          <a:xfrm>
            <a:off x="8184515" y="1484630"/>
            <a:ext cx="2952750" cy="24688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515" y="1484630"/>
            <a:ext cx="3060000" cy="251388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3133090"/>
            <a:ext cx="36677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8120" y="3068955"/>
            <a:ext cx="34861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018915"/>
            <a:ext cx="60769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965"/>
            <a:ext cx="667067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068955"/>
            <a:ext cx="11113770" cy="171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81"/>
          <a:stretch>
            <a:fillRect/>
          </a:stretch>
        </p:blipFill>
        <p:spPr>
          <a:xfrm>
            <a:off x="4619625" y="4149090"/>
            <a:ext cx="295275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1224280"/>
            <a:ext cx="23736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60520"/>
            <a:ext cx="11340000" cy="2545137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81"/>
          <a:stretch>
            <a:fillRect/>
          </a:stretch>
        </p:blipFill>
        <p:spPr>
          <a:xfrm>
            <a:off x="9120505" y="2636520"/>
            <a:ext cx="2694940" cy="22536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94005" y="2132330"/>
            <a:ext cx="49872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81295" y="2132330"/>
            <a:ext cx="48736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70" y="3022600"/>
            <a:ext cx="36074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15105" y="3068955"/>
            <a:ext cx="36074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3940810"/>
            <a:ext cx="583628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4796790"/>
            <a:ext cx="106508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661025"/>
            <a:ext cx="106508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2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348865"/>
            <a:ext cx="33623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4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148330"/>
            <a:ext cx="1774825" cy="13519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55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700"/>
            <a:ext cx="66744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837565"/>
            <a:ext cx="4143128" cy="3096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2925445"/>
            <a:ext cx="667448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 flipV="1">
            <a:off x="191770" y="3861435"/>
            <a:ext cx="66744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6"/>
          <a:stretch>
            <a:fillRect/>
          </a:stretch>
        </p:blipFill>
        <p:spPr>
          <a:xfrm>
            <a:off x="479425" y="4365625"/>
            <a:ext cx="11339830" cy="24209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 flipV="1">
            <a:off x="119380" y="4533265"/>
            <a:ext cx="667448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 flipV="1">
            <a:off x="263525" y="5374005"/>
            <a:ext cx="667448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 flipV="1">
            <a:off x="263525" y="6165850"/>
            <a:ext cx="108108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330"/>
            <a:ext cx="81673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/>
          <a:stretch>
            <a:fillRect/>
          </a:stretch>
        </p:blipFill>
        <p:spPr>
          <a:xfrm>
            <a:off x="8405495" y="1340485"/>
            <a:ext cx="3294380" cy="282765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3068955"/>
            <a:ext cx="30187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03930" y="3068955"/>
            <a:ext cx="33655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860800"/>
            <a:ext cx="45808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796790"/>
            <a:ext cx="795274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2965"/>
            <a:ext cx="33889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/>
          <a:stretch>
            <a:fillRect/>
          </a:stretch>
        </p:blipFill>
        <p:spPr>
          <a:xfrm>
            <a:off x="8040370" y="1268730"/>
            <a:ext cx="3294380" cy="282765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3068955"/>
            <a:ext cx="57607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004945"/>
            <a:ext cx="69386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6021070"/>
            <a:ext cx="55105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476"/>
          <a:stretch>
            <a:fillRect/>
          </a:stretch>
        </p:blipFill>
        <p:spPr>
          <a:xfrm>
            <a:off x="7104380" y="4220845"/>
            <a:ext cx="4793615" cy="2574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4220845"/>
            <a:ext cx="6193790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1024890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55095"/>
          <a:stretch>
            <a:fillRect/>
          </a:stretch>
        </p:blipFill>
        <p:spPr>
          <a:xfrm>
            <a:off x="7032035" y="4076980"/>
            <a:ext cx="4451305" cy="25016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3213100"/>
            <a:ext cx="1024890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076700"/>
            <a:ext cx="46831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940300"/>
            <a:ext cx="65671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4595879"/>
            <a:ext cx="342769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076700"/>
            <a:ext cx="2079625" cy="27324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2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356610"/>
            <a:ext cx="276225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60045" y="1224280"/>
            <a:ext cx="6384335" cy="443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2276475"/>
            <a:ext cx="7715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152140"/>
            <a:ext cx="20275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076700"/>
            <a:ext cx="380047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940935"/>
            <a:ext cx="101790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50315" y="4940935"/>
            <a:ext cx="54438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b="19635"/>
          <a:stretch>
            <a:fillRect/>
          </a:stretch>
        </p:blipFill>
        <p:spPr>
          <a:xfrm>
            <a:off x="4152265" y="1196340"/>
            <a:ext cx="2592070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4720"/>
            <a:ext cx="42672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r="43068" b="26015"/>
          <a:stretch>
            <a:fillRect/>
          </a:stretch>
        </p:blipFill>
        <p:spPr>
          <a:xfrm>
            <a:off x="7752080" y="1124585"/>
            <a:ext cx="2663780" cy="328485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3122930"/>
            <a:ext cx="684657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149090"/>
            <a:ext cx="684657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1224280"/>
            <a:ext cx="23596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4329" b="24399"/>
          <a:stretch>
            <a:fillRect/>
          </a:stretch>
        </p:blipFill>
        <p:spPr>
          <a:xfrm>
            <a:off x="8112125" y="2924810"/>
            <a:ext cx="3599180" cy="31070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670" y="2852420"/>
            <a:ext cx="3915410" cy="26035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2204720"/>
            <a:ext cx="42418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84065" y="2132330"/>
            <a:ext cx="403669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040380"/>
            <a:ext cx="313372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93770" y="2987040"/>
            <a:ext cx="313372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004945"/>
            <a:ext cx="53244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4818380"/>
            <a:ext cx="68605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732780"/>
            <a:ext cx="68605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9"/>
          <a:stretch>
            <a:fillRect/>
          </a:stretch>
        </p:blipFill>
        <p:spPr>
          <a:xfrm>
            <a:off x="360045" y="1224280"/>
            <a:ext cx="1089660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4070" y="6076315"/>
            <a:ext cx="139827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874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004945"/>
            <a:ext cx="6311900" cy="26854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3534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0575"/>
            <a:ext cx="1115949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66" b="4931"/>
          <a:stretch>
            <a:fillRect/>
          </a:stretch>
        </p:blipFill>
        <p:spPr>
          <a:xfrm>
            <a:off x="4907915" y="4509135"/>
            <a:ext cx="2376170" cy="22771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50248" b="13840"/>
          <a:stretch>
            <a:fillRect/>
          </a:stretch>
        </p:blipFill>
        <p:spPr>
          <a:xfrm>
            <a:off x="4799965" y="4509135"/>
            <a:ext cx="2736215" cy="20161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3860800"/>
            <a:ext cx="111594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996565"/>
            <a:ext cx="11172825" cy="258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66" b="4931"/>
          <a:stretch>
            <a:fillRect/>
          </a:stretch>
        </p:blipFill>
        <p:spPr>
          <a:xfrm>
            <a:off x="4907915" y="4509135"/>
            <a:ext cx="2376170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2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14" r="11992"/>
          <a:stretch>
            <a:fillRect/>
          </a:stretch>
        </p:blipFill>
        <p:spPr>
          <a:xfrm>
            <a:off x="4655820" y="3068955"/>
            <a:ext cx="2907665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3947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796790"/>
            <a:ext cx="2642870" cy="19754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163570"/>
            <a:ext cx="56489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268730"/>
            <a:ext cx="4238019" cy="31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4004945"/>
            <a:ext cx="56489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869180"/>
            <a:ext cx="564896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1340485"/>
            <a:ext cx="33921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5153"/>
          <a:stretch>
            <a:fillRect/>
          </a:stretch>
        </p:blipFill>
        <p:spPr>
          <a:xfrm>
            <a:off x="4295775" y="4076700"/>
            <a:ext cx="3731260" cy="264287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045" y="2276475"/>
            <a:ext cx="96367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068955"/>
            <a:ext cx="339217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060575"/>
            <a:ext cx="76104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5153"/>
          <a:stretch>
            <a:fillRect/>
          </a:stretch>
        </p:blipFill>
        <p:spPr>
          <a:xfrm>
            <a:off x="4295775" y="4076700"/>
            <a:ext cx="3731260" cy="26428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3068320"/>
            <a:ext cx="76104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149090"/>
            <a:ext cx="3084830" cy="25342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4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149090"/>
            <a:ext cx="3084830" cy="25342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520" y="3429000"/>
            <a:ext cx="3362325" cy="27336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