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3"/>
    <p:sldId id="304" r:id="rId4"/>
    <p:sldId id="305" r:id="rId5"/>
    <p:sldId id="307" r:id="rId6"/>
    <p:sldId id="308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3014980"/>
            <a:ext cx="9508927" cy="8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507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3139331"/>
            <a:ext cx="523677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300" y="5571490"/>
            <a:ext cx="10604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2545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732" y="3082808"/>
            <a:ext cx="618891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1224280"/>
            <a:ext cx="10992530" cy="288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60045" y="1224280"/>
            <a:ext cx="10272440" cy="3336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061210"/>
            <a:ext cx="101307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85465"/>
            <a:ext cx="101307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4005580"/>
            <a:ext cx="101307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2025-01-01T03:43:00Z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