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040" y="3055620"/>
            <a:ext cx="850392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4401947"/>
            <a:ext cx="580806" cy="4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"/>
          <a:stretch>
            <a:fillRect/>
          </a:stretch>
        </p:blipFill>
        <p:spPr>
          <a:xfrm>
            <a:off x="360045" y="1080770"/>
            <a:ext cx="11339830" cy="56613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348865"/>
            <a:ext cx="53035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10925175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5013325"/>
            <a:ext cx="10925175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141345"/>
            <a:ext cx="1003490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05580"/>
            <a:ext cx="10969625" cy="16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990" y="6021705"/>
            <a:ext cx="110477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1465" y="3209925"/>
            <a:ext cx="11017250" cy="168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1268730"/>
            <a:ext cx="7143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109245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068955"/>
            <a:ext cx="18313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94865" y="3068955"/>
            <a:ext cx="92278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032250"/>
            <a:ext cx="18313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90827" cy="118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5"/>
          <a:stretch>
            <a:fillRect/>
          </a:stretch>
        </p:blipFill>
        <p:spPr>
          <a:xfrm>
            <a:off x="360045" y="2276475"/>
            <a:ext cx="11339830" cy="446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298948"/>
            <a:ext cx="390377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3"/>
          <a:stretch>
            <a:fillRect/>
          </a:stretch>
        </p:blipFill>
        <p:spPr>
          <a:xfrm>
            <a:off x="360045" y="1124585"/>
            <a:ext cx="11339830" cy="5545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4356559"/>
            <a:ext cx="371334" cy="40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141345"/>
            <a:ext cx="10464165" cy="16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941570"/>
            <a:ext cx="1046416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4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2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76360" y="1224280"/>
            <a:ext cx="18192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1210"/>
            <a:ext cx="61245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2925445"/>
            <a:ext cx="34201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3933190"/>
            <a:ext cx="34201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653280"/>
            <a:ext cx="10986770" cy="166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00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72170" y="1341120"/>
            <a:ext cx="22440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205355"/>
            <a:ext cx="816483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3103245"/>
            <a:ext cx="41217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933190"/>
            <a:ext cx="96608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67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7"/>
          <a:stretch>
            <a:fillRect/>
          </a:stretch>
        </p:blipFill>
        <p:spPr>
          <a:xfrm>
            <a:off x="360045" y="1224280"/>
            <a:ext cx="11002010" cy="55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708910"/>
            <a:ext cx="6558280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293235"/>
            <a:ext cx="6558280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6293485"/>
            <a:ext cx="106470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068955"/>
            <a:ext cx="103879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05580"/>
            <a:ext cx="103879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797425"/>
            <a:ext cx="103879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990" y="5712460"/>
            <a:ext cx="1038796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9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577832"/>
            <a:ext cx="437984" cy="39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9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185" y="4286250"/>
            <a:ext cx="4603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6182918"/>
            <a:ext cx="485591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7"/>
          <a:stretch>
            <a:fillRect/>
          </a:stretch>
        </p:blipFill>
        <p:spPr>
          <a:xfrm>
            <a:off x="360045" y="1152525"/>
            <a:ext cx="1133983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5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348865"/>
            <a:ext cx="10666095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17290"/>
            <a:ext cx="370268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9875" y="3717290"/>
            <a:ext cx="536448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653280"/>
            <a:ext cx="734504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6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3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1866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4100" y="2312035"/>
            <a:ext cx="59880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2025-01-01T13:53:03Z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