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40" r:id="rId5"/>
    <p:sldId id="339" r:id="rId6"/>
    <p:sldId id="337" r:id="rId7"/>
    <p:sldId id="335" r:id="rId8"/>
    <p:sldId id="334" r:id="rId9"/>
    <p:sldId id="333" r:id="rId10"/>
    <p:sldId id="330" r:id="rId11"/>
    <p:sldId id="329" r:id="rId12"/>
    <p:sldId id="358" r:id="rId13"/>
    <p:sldId id="328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0" y="2990850"/>
            <a:ext cx="101727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25952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44685" y="2239949"/>
            <a:ext cx="323727" cy="400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48816" y="2239949"/>
            <a:ext cx="352292" cy="39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49" b="2230"/>
          <a:stretch>
            <a:fillRect/>
          </a:stretch>
        </p:blipFill>
        <p:spPr>
          <a:xfrm>
            <a:off x="7103745" y="3573145"/>
            <a:ext cx="3252470" cy="317373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3645535"/>
            <a:ext cx="6863715" cy="17075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6275" y="3573145"/>
            <a:ext cx="3368879" cy="320400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28"/>
          <a:stretch>
            <a:fillRect/>
          </a:stretch>
        </p:blipFill>
        <p:spPr>
          <a:xfrm>
            <a:off x="407035" y="5589270"/>
            <a:ext cx="4464730" cy="82931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91135" y="5784215"/>
            <a:ext cx="404304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152"/>
          <a:stretch>
            <a:fillRect/>
          </a:stretch>
        </p:blipFill>
        <p:spPr>
          <a:xfrm>
            <a:off x="360045" y="1224280"/>
            <a:ext cx="11339830" cy="17014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2924175"/>
            <a:ext cx="6863715" cy="17075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3790" y="2851150"/>
            <a:ext cx="3840480" cy="365252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48"/>
          <a:stretch>
            <a:fillRect/>
          </a:stretch>
        </p:blipFill>
        <p:spPr>
          <a:xfrm>
            <a:off x="407035" y="1125500"/>
            <a:ext cx="11339830" cy="33252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4431030"/>
            <a:ext cx="6863715" cy="17075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5545" y="3496945"/>
            <a:ext cx="3482437" cy="3312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24585"/>
            <a:ext cx="10605770" cy="28752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7035" y="2580640"/>
            <a:ext cx="1029271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 b="46249"/>
          <a:stretch>
            <a:fillRect/>
          </a:stretch>
        </p:blipFill>
        <p:spPr>
          <a:xfrm>
            <a:off x="407035" y="4010025"/>
            <a:ext cx="5702300" cy="2759710"/>
          </a:xfrm>
          <a:prstGeom prst="rect">
            <a:avLst/>
          </a:prstGeom>
        </p:spPr>
      </p:pic>
      <p:pic>
        <p:nvPicPr>
          <p:cNvPr id="4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79" b="24238"/>
          <a:stretch>
            <a:fillRect/>
          </a:stretch>
        </p:blipFill>
        <p:spPr>
          <a:xfrm>
            <a:off x="6671945" y="3357245"/>
            <a:ext cx="4216400" cy="3382645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335280" y="3295650"/>
            <a:ext cx="444944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91135" y="3990340"/>
            <a:ext cx="6147435" cy="205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19380" y="6237605"/>
            <a:ext cx="536257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743700" y="3429000"/>
            <a:ext cx="4466590" cy="331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1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29" r="44977"/>
          <a:stretch>
            <a:fillRect/>
          </a:stretch>
        </p:blipFill>
        <p:spPr>
          <a:xfrm>
            <a:off x="695325" y="1413155"/>
            <a:ext cx="6239555" cy="2347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035" y="2132965"/>
            <a:ext cx="6564630" cy="1492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75" y="3761105"/>
            <a:ext cx="6863715" cy="170751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3790" y="2995930"/>
            <a:ext cx="3840480" cy="3652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80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14"/>
          <a:stretch>
            <a:fillRect/>
          </a:stretch>
        </p:blipFill>
        <p:spPr>
          <a:xfrm>
            <a:off x="2927350" y="3141345"/>
            <a:ext cx="8662035" cy="30886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8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4710" y="3255634"/>
            <a:ext cx="371334" cy="410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14"/>
          <a:stretch>
            <a:fillRect/>
          </a:stretch>
        </p:blipFill>
        <p:spPr>
          <a:xfrm>
            <a:off x="2711450" y="5229225"/>
            <a:ext cx="3830320" cy="1365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43385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4818972"/>
            <a:ext cx="380856" cy="39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4410075"/>
            <a:ext cx="4775012" cy="237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96920"/>
            <a:ext cx="11340000" cy="2612149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925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75"/>
          <a:stretch>
            <a:fillRect/>
          </a:stretch>
        </p:blipFill>
        <p:spPr>
          <a:xfrm>
            <a:off x="8183880" y="4653280"/>
            <a:ext cx="3721100" cy="20116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7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1863" y="5735149"/>
            <a:ext cx="2285138" cy="534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82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8" b="36162"/>
          <a:stretch>
            <a:fillRect/>
          </a:stretch>
        </p:blipFill>
        <p:spPr>
          <a:xfrm>
            <a:off x="911225" y="2997200"/>
            <a:ext cx="10801395" cy="15846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6" r="6876"/>
          <a:stretch>
            <a:fillRect/>
          </a:stretch>
        </p:blipFill>
        <p:spPr>
          <a:xfrm>
            <a:off x="622935" y="1485545"/>
            <a:ext cx="10560095" cy="7090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2565400"/>
            <a:ext cx="6863715" cy="17075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3790" y="2277110"/>
            <a:ext cx="3840480" cy="36525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985"/>
            <a:ext cx="11340000" cy="445701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2025-01-02T13:25:15Z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