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0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2.png"/><Relationship Id="rId6" Type="http://schemas.openxmlformats.org/officeDocument/2006/relationships/tags" Target="../tags/tag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tags" Target="../tags/tag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tags" Target="../tags/tag4.xml"/><Relationship Id="rId2" Type="http://schemas.openxmlformats.org/officeDocument/2006/relationships/image" Target="../media/image33.png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image" Target="../media/image34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36.png"/><Relationship Id="rId3" Type="http://schemas.openxmlformats.org/officeDocument/2006/relationships/tags" Target="../tags/tag6.xml"/><Relationship Id="rId2" Type="http://schemas.openxmlformats.org/officeDocument/2006/relationships/image" Target="../media/image35.png"/><Relationship Id="rId1" Type="http://schemas.openxmlformats.org/officeDocument/2006/relationships/tags" Target="../tags/tag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3420" y="1700530"/>
            <a:ext cx="8206740" cy="9772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213100"/>
            <a:ext cx="6945630" cy="24072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1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605126"/>
            <a:ext cx="390377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4"/>
          <a:stretch>
            <a:fillRect/>
          </a:stretch>
        </p:blipFill>
        <p:spPr>
          <a:xfrm>
            <a:off x="407670" y="1052830"/>
            <a:ext cx="10833735" cy="573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2365" y="2132965"/>
            <a:ext cx="70993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0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629557"/>
            <a:ext cx="437984" cy="4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35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70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4770847"/>
            <a:ext cx="352292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54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8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81014"/>
            <a:ext cx="437984" cy="39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474183"/>
            <a:ext cx="352292" cy="40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6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376479"/>
            <a:ext cx="352292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01" y="3634694"/>
            <a:ext cx="580806" cy="53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4578009"/>
            <a:ext cx="1723375" cy="5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125" y="5511796"/>
            <a:ext cx="580806" cy="53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6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5110469"/>
            <a:ext cx="437984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24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1481164"/>
            <a:ext cx="1989974" cy="4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04945"/>
            <a:ext cx="2731770" cy="275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9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94"/>
          <a:stretch>
            <a:fillRect/>
          </a:stretch>
        </p:blipFill>
        <p:spPr>
          <a:xfrm>
            <a:off x="4512310" y="2276475"/>
            <a:ext cx="4752340" cy="30295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 b="7729"/>
          <a:stretch>
            <a:fillRect/>
          </a:stretch>
        </p:blipFill>
        <p:spPr>
          <a:xfrm>
            <a:off x="1199515" y="5149215"/>
            <a:ext cx="10441305" cy="15919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370" y="5300980"/>
            <a:ext cx="633920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4020" y="2420620"/>
            <a:ext cx="2322806" cy="2376000"/>
          </a:xfrm>
          <a:prstGeom prst="rect">
            <a:avLst/>
          </a:prstGeom>
        </p:spPr>
      </p:pic>
      <p:pic>
        <p:nvPicPr>
          <p:cNvPr id="8" name="图片 7" descr="7b0a202020202266696c746572223a202230220a7d0a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6783" t="13159"/>
          <a:stretch>
            <a:fillRect/>
          </a:stretch>
        </p:blipFill>
        <p:spPr>
          <a:xfrm>
            <a:off x="6600190" y="2421255"/>
            <a:ext cx="2975610" cy="23761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394575" y="5300980"/>
            <a:ext cx="428117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6226175"/>
            <a:ext cx="428117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4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31765" y="4436745"/>
            <a:ext cx="5358765" cy="230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0827001" cy="4536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59" r="60633" b="3714"/>
          <a:stretch>
            <a:fillRect/>
          </a:stretch>
        </p:blipFill>
        <p:spPr>
          <a:xfrm>
            <a:off x="479425" y="6081395"/>
            <a:ext cx="4464050" cy="5759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4" r="20297" b="22101"/>
          <a:stretch>
            <a:fillRect/>
          </a:stretch>
        </p:blipFill>
        <p:spPr>
          <a:xfrm>
            <a:off x="5447030" y="4364990"/>
            <a:ext cx="5400675" cy="2448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r="55541"/>
          <a:stretch>
            <a:fillRect/>
          </a:stretch>
        </p:blipFill>
        <p:spPr>
          <a:xfrm>
            <a:off x="5375275" y="4488815"/>
            <a:ext cx="2376805" cy="23037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5877560"/>
            <a:ext cx="454914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53890"/>
          <a:stretch>
            <a:fillRect/>
          </a:stretch>
        </p:blipFill>
        <p:spPr>
          <a:xfrm>
            <a:off x="8256270" y="4488815"/>
            <a:ext cx="2465070" cy="230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334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521109"/>
            <a:ext cx="342770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407035" y="1123950"/>
            <a:ext cx="1099566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1690" y="3258328"/>
            <a:ext cx="378523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2"/>
          <a:stretch>
            <a:fillRect/>
          </a:stretch>
        </p:blipFill>
        <p:spPr>
          <a:xfrm>
            <a:off x="360045" y="1269010"/>
            <a:ext cx="11339830" cy="3687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790" y="3130550"/>
            <a:ext cx="59055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360" y="4100195"/>
            <a:ext cx="709358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70" b="6949"/>
          <a:stretch>
            <a:fillRect/>
          </a:stretch>
        </p:blipFill>
        <p:spPr>
          <a:xfrm>
            <a:off x="2495550" y="4869180"/>
            <a:ext cx="7200900" cy="178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617600"/>
            <a:ext cx="437984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1055370" y="4364990"/>
            <a:ext cx="10657250" cy="203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614476"/>
            <a:ext cx="352292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5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3540" y="2613660"/>
            <a:ext cx="46164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picid" val="{0295dfed-da14-44b5-8b33-696c63e8d49b}"/>
</p:tagLst>
</file>

<file path=ppt/tags/tag10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picid" val="{03aaf77e-2afc-462d-9880-5859512ccfa4}"/>
</p:tagLst>
</file>

<file path=ppt/tags/tag3.xml><?xml version="1.0" encoding="utf-8"?>
<p:tagLst xmlns:p="http://schemas.openxmlformats.org/presentationml/2006/main">
  <p:tag name="picid" val="{c8e024c1-3fa8-4099-abd9-5b823b2442c9}"/>
</p:tagLst>
</file>

<file path=ppt/tags/tag4.xml><?xml version="1.0" encoding="utf-8"?>
<p:tagLst xmlns:p="http://schemas.openxmlformats.org/presentationml/2006/main">
  <p:tag name="picid" val="{fa8777a5-4e15-4681-a79d-83a8c0e62b04}"/>
</p:tagLst>
</file>

<file path=ppt/tags/tag5.xml><?xml version="1.0" encoding="utf-8"?>
<p:tagLst xmlns:p="http://schemas.openxmlformats.org/presentationml/2006/main">
  <p:tag name="picid" val="{8bb18aaa-621d-42a0-8c5a-b17216ce9713}"/>
</p:tagLst>
</file>

<file path=ppt/tags/tag6.xml><?xml version="1.0" encoding="utf-8"?>
<p:tagLst xmlns:p="http://schemas.openxmlformats.org/presentationml/2006/main">
  <p:tag name="picid" val="{2bd58cbc-0b90-4691-b51c-c6387364aec3}"/>
</p:tagLst>
</file>

<file path=ppt/tags/tag7.xml><?xml version="1.0" encoding="utf-8"?>
<p:tagLst xmlns:p="http://schemas.openxmlformats.org/presentationml/2006/main">
  <p:tag name="picid" val="{2bd58cbc-0b90-4691-b51c-c6387364aec3}"/>
</p:tagLst>
</file>

<file path=ppt/tags/tag8.xml><?xml version="1.0" encoding="utf-8"?>
<p:tagLst xmlns:p="http://schemas.openxmlformats.org/presentationml/2006/main">
  <p:tag name="picid" val="{fc7c1515-227d-4327-9baa-bd38b1f738f4}"/>
</p:tagLst>
</file>

<file path=ppt/tags/tag9.xml><?xml version="1.0" encoding="utf-8"?>
<p:tagLst xmlns:p="http://schemas.openxmlformats.org/presentationml/2006/main">
  <p:tag name="picid" val="{fc7c1515-227d-4327-9baa-bd38b1f738f4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2025-01-02T08:20:57Z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