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3" r:id="rId3"/>
    <p:sldId id="304" r:id="rId4"/>
    <p:sldId id="307" r:id="rId5"/>
    <p:sldId id="308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3081020"/>
            <a:ext cx="104298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1224280"/>
            <a:ext cx="11220405" cy="4213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5566" y="4655904"/>
            <a:ext cx="437984" cy="4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6"/>
          <a:stretch>
            <a:fillRect/>
          </a:stretch>
        </p:blipFill>
        <p:spPr>
          <a:xfrm>
            <a:off x="1199560" y="5732780"/>
            <a:ext cx="10476185" cy="9334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9" r="52981" b="22520"/>
          <a:stretch>
            <a:fillRect/>
          </a:stretch>
        </p:blipFill>
        <p:spPr>
          <a:xfrm>
            <a:off x="4835525" y="4004945"/>
            <a:ext cx="2520315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1224280"/>
            <a:ext cx="10992530" cy="2799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15717" y="3233273"/>
            <a:ext cx="323727" cy="39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t="6306" r="10679" b="27416"/>
          <a:stretch>
            <a:fillRect/>
          </a:stretch>
        </p:blipFill>
        <p:spPr>
          <a:xfrm>
            <a:off x="4224020" y="4004945"/>
            <a:ext cx="3600405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1224280"/>
            <a:ext cx="10849020" cy="3704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15768" y="4271476"/>
            <a:ext cx="342770" cy="39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7968615" y="4220845"/>
            <a:ext cx="3103880" cy="212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2025-01-02T07:48:10Z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