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3055620"/>
            <a:ext cx="1054608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313993"/>
            <a:ext cx="437984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884886"/>
            <a:ext cx="437984" cy="40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4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900" y="2207895"/>
            <a:ext cx="257810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8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979" y="1748102"/>
            <a:ext cx="542720" cy="4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939244"/>
            <a:ext cx="847405" cy="4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542665"/>
            <a:ext cx="75323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020" y="4354195"/>
            <a:ext cx="61518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17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68195"/>
            <a:ext cx="650811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05200"/>
            <a:ext cx="955167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3"/>
          <a:stretch>
            <a:fillRect/>
          </a:stretch>
        </p:blipFill>
        <p:spPr>
          <a:xfrm>
            <a:off x="360045" y="1152525"/>
            <a:ext cx="11339830" cy="5661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763773"/>
            <a:ext cx="371335" cy="4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76910"/>
            <a:ext cx="380856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870" y="3322955"/>
            <a:ext cx="12433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9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57" b="14591"/>
          <a:stretch>
            <a:fillRect/>
          </a:stretch>
        </p:blipFill>
        <p:spPr>
          <a:xfrm>
            <a:off x="407035" y="1052830"/>
            <a:ext cx="11099165" cy="52565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3850" y="5443220"/>
            <a:ext cx="51562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623570" y="1052830"/>
            <a:ext cx="11099165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425264"/>
            <a:ext cx="2789773" cy="5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3445386"/>
            <a:ext cx="542720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7300" y="4188460"/>
            <a:ext cx="71888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8455" y="5151755"/>
            <a:ext cx="396367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0600"/>
            <a:ext cx="602170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768725"/>
            <a:ext cx="76765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594860"/>
            <a:ext cx="64293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5521960"/>
            <a:ext cx="59639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9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98675"/>
            <a:ext cx="53848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11910"/>
            <a:ext cx="11340000" cy="5768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80" y="2650490"/>
            <a:ext cx="93599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80" y="3538855"/>
            <a:ext cx="93599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080" y="4423410"/>
            <a:ext cx="93599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080" y="5319395"/>
            <a:ext cx="93599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3080" y="6206490"/>
            <a:ext cx="93599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5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752725"/>
            <a:ext cx="93599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34105"/>
            <a:ext cx="93599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675505"/>
            <a:ext cx="935990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6014720"/>
            <a:ext cx="93599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2"/>
          <a:stretch>
            <a:fillRect/>
          </a:stretch>
        </p:blipFill>
        <p:spPr>
          <a:xfrm>
            <a:off x="479425" y="1196975"/>
            <a:ext cx="11052175" cy="56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982720"/>
            <a:ext cx="578231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4869180"/>
            <a:ext cx="59455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836285"/>
            <a:ext cx="6954520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7755" y="3933190"/>
            <a:ext cx="38620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420975"/>
            <a:ext cx="11340000" cy="3110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85"/>
          <a:stretch>
            <a:fillRect/>
          </a:stretch>
        </p:blipFill>
        <p:spPr>
          <a:xfrm>
            <a:off x="262890" y="1651635"/>
            <a:ext cx="11099165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9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28545"/>
            <a:ext cx="34683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56280"/>
            <a:ext cx="384429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91585" y="2348865"/>
            <a:ext cx="40176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65505"/>
            <a:ext cx="11087100" cy="514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085" y="2421255"/>
            <a:ext cx="62103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4"/>
          <a:stretch>
            <a:fillRect/>
          </a:stretch>
        </p:blipFill>
        <p:spPr>
          <a:xfrm>
            <a:off x="983615" y="5949315"/>
            <a:ext cx="1108710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9960"/>
            <a:ext cx="11340000" cy="4524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8610" y="2440305"/>
            <a:ext cx="65468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 b="16272"/>
          <a:stretch>
            <a:fillRect/>
          </a:stretch>
        </p:blipFill>
        <p:spPr>
          <a:xfrm>
            <a:off x="839470" y="5084445"/>
            <a:ext cx="11089005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2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2020" y="4779645"/>
            <a:ext cx="597725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837180"/>
            <a:ext cx="62376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83330"/>
            <a:ext cx="80454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676775"/>
            <a:ext cx="842010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4861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16835"/>
            <a:ext cx="862012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09695"/>
            <a:ext cx="57613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883785"/>
            <a:ext cx="823087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5517515"/>
            <a:ext cx="88830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40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54275"/>
            <a:ext cx="77876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17240"/>
            <a:ext cx="81661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58615"/>
            <a:ext cx="560514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010008"/>
            <a:ext cx="7150579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589270"/>
            <a:ext cx="981011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