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770" y="3048000"/>
            <a:ext cx="97764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05355"/>
            <a:ext cx="42710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3100"/>
            <a:ext cx="42710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149090"/>
            <a:ext cx="673481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663638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205355"/>
            <a:ext cx="3331210" cy="24498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3285490"/>
            <a:ext cx="663638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221480"/>
            <a:ext cx="663638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5157470"/>
            <a:ext cx="663638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44100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149090"/>
            <a:ext cx="3331210" cy="24498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3213100"/>
            <a:ext cx="1068006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149090"/>
            <a:ext cx="667829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199765"/>
            <a:ext cx="426085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221480"/>
            <a:ext cx="3331210" cy="244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9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941570"/>
            <a:ext cx="2497699" cy="1764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7264400" cy="17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412875"/>
            <a:ext cx="3771254" cy="26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1268730"/>
            <a:ext cx="24625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205355"/>
            <a:ext cx="552323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880100" y="2205355"/>
            <a:ext cx="332105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501390"/>
            <a:ext cx="3016885" cy="213106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91135" y="3141345"/>
            <a:ext cx="505460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035" y="4077335"/>
            <a:ext cx="751840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156835"/>
            <a:ext cx="751840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2355"/>
            <a:ext cx="61004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50895"/>
            <a:ext cx="72009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2277110"/>
            <a:ext cx="3016885" cy="213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795"/>
            <a:ext cx="11340000" cy="40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315" y="2072640"/>
            <a:ext cx="126492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325" y="3143250"/>
            <a:ext cx="193230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6332" y="4306559"/>
            <a:ext cx="2380352" cy="5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0" t="20724" b="6605"/>
          <a:stretch>
            <a:fillRect/>
          </a:stretch>
        </p:blipFill>
        <p:spPr>
          <a:xfrm>
            <a:off x="3647440" y="4797425"/>
            <a:ext cx="2458085" cy="202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1615105"/>
            <a:ext cx="875969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1605566"/>
            <a:ext cx="866448" cy="41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255" y="1459865"/>
            <a:ext cx="400304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49944"/>
            <a:ext cx="2456523" cy="56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8740" y="3429000"/>
            <a:ext cx="624332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591327"/>
            <a:ext cx="656977" cy="55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0" t="20724" b="6605"/>
          <a:stretch>
            <a:fillRect/>
          </a:stretch>
        </p:blipFill>
        <p:spPr>
          <a:xfrm>
            <a:off x="4511675" y="4293235"/>
            <a:ext cx="2976880" cy="245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1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65195" y="1379855"/>
            <a:ext cx="61112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3558906"/>
            <a:ext cx="885491" cy="4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725" y="3530316"/>
            <a:ext cx="3913299" cy="5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0" t="20724" b="6605"/>
          <a:stretch>
            <a:fillRect/>
          </a:stretch>
        </p:blipFill>
        <p:spPr>
          <a:xfrm>
            <a:off x="7536180" y="4365625"/>
            <a:ext cx="2976880" cy="245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33223"/>
          <a:stretch>
            <a:fillRect/>
          </a:stretch>
        </p:blipFill>
        <p:spPr>
          <a:xfrm>
            <a:off x="3743960" y="3717290"/>
            <a:ext cx="4704080" cy="29635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277110"/>
            <a:ext cx="359537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5490"/>
            <a:ext cx="359537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293870"/>
            <a:ext cx="49784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5302250"/>
            <a:ext cx="653732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493010"/>
            <a:ext cx="50482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33223"/>
          <a:stretch>
            <a:fillRect/>
          </a:stretch>
        </p:blipFill>
        <p:spPr>
          <a:xfrm>
            <a:off x="6887845" y="1988820"/>
            <a:ext cx="4704080" cy="296354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14325" y="3501390"/>
            <a:ext cx="63296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509770"/>
            <a:ext cx="63296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 b="17526"/>
          <a:stretch>
            <a:fillRect/>
          </a:stretch>
        </p:blipFill>
        <p:spPr>
          <a:xfrm>
            <a:off x="1991360" y="5373370"/>
            <a:ext cx="8856980" cy="791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2061210"/>
            <a:ext cx="3131820" cy="2303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2024-12-31T12:18:45Z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