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76" r:id="rId29"/>
    <p:sldId id="32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8610" y="3002280"/>
            <a:ext cx="395478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884379"/>
            <a:ext cx="380856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88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1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605041"/>
            <a:ext cx="380856" cy="4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9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1691195"/>
            <a:ext cx="1428211" cy="41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2367" y="2911625"/>
            <a:ext cx="1447254" cy="41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808" y="2911625"/>
            <a:ext cx="1475818" cy="41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1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5340" y="2701795"/>
            <a:ext cx="685541" cy="62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5037" y="4074715"/>
            <a:ext cx="380856" cy="40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5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052572"/>
            <a:ext cx="371335" cy="4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1" r="52592" b="69822"/>
          <a:stretch>
            <a:fillRect/>
          </a:stretch>
        </p:blipFill>
        <p:spPr>
          <a:xfrm>
            <a:off x="1271270" y="5833745"/>
            <a:ext cx="5375910" cy="79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8"/>
          <a:stretch>
            <a:fillRect/>
          </a:stretch>
        </p:blipFill>
        <p:spPr>
          <a:xfrm>
            <a:off x="695325" y="1701445"/>
            <a:ext cx="11339830" cy="20545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7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4142827"/>
            <a:ext cx="371335" cy="41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7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6405" y="1479550"/>
            <a:ext cx="106235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9575" y="3761740"/>
            <a:ext cx="878840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7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4247515"/>
            <a:ext cx="343027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83655" y="4247515"/>
            <a:ext cx="3563620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61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3824882"/>
            <a:ext cx="437984" cy="4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8405"/>
            <a:ext cx="10880073" cy="590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205355"/>
            <a:ext cx="478155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141345"/>
            <a:ext cx="478155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447665" y="2763520"/>
            <a:ext cx="5243830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375910" y="4221480"/>
            <a:ext cx="5243830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303520" y="5445760"/>
            <a:ext cx="5243830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20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348865"/>
            <a:ext cx="2209165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789045"/>
            <a:ext cx="5215255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77110"/>
            <a:ext cx="354139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3213100"/>
            <a:ext cx="411734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135" y="4293235"/>
            <a:ext cx="411734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5"/>
          <a:stretch>
            <a:fillRect/>
          </a:stretch>
        </p:blipFill>
        <p:spPr>
          <a:xfrm>
            <a:off x="360045" y="1080770"/>
            <a:ext cx="11212195" cy="5661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221480"/>
            <a:ext cx="683514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7135" y="5203825"/>
            <a:ext cx="581596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64285" y="6209665"/>
            <a:ext cx="591566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124000" cy="5770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2348865"/>
            <a:ext cx="366204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7655" y="3429000"/>
            <a:ext cx="622427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4365625"/>
            <a:ext cx="622427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2890" y="5229225"/>
            <a:ext cx="622427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6093460"/>
            <a:ext cx="793623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4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56"/>
          <a:stretch>
            <a:fillRect/>
          </a:stretch>
        </p:blipFill>
        <p:spPr>
          <a:xfrm>
            <a:off x="360045" y="1224280"/>
            <a:ext cx="11339830" cy="2349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645535"/>
            <a:ext cx="9668415" cy="158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0"/>
          <a:stretch>
            <a:fillRect/>
          </a:stretch>
        </p:blipFill>
        <p:spPr>
          <a:xfrm>
            <a:off x="479425" y="1125500"/>
            <a:ext cx="11339830" cy="28692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5085080"/>
            <a:ext cx="9668415" cy="158400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861155"/>
            <a:ext cx="11340000" cy="118773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35280" y="3933190"/>
            <a:ext cx="865632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7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481592"/>
            <a:ext cx="390377" cy="40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1481107"/>
            <a:ext cx="342770" cy="39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7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03840" y="1348740"/>
            <a:ext cx="119189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763" y="2617462"/>
            <a:ext cx="580806" cy="47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11625" y="3953510"/>
            <a:ext cx="16757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0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955" y="1234440"/>
            <a:ext cx="173037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0251" y="2353154"/>
            <a:ext cx="342770" cy="39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683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2495" y="3730625"/>
            <a:ext cx="4587875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9775" y="5085080"/>
            <a:ext cx="3705860" cy="147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7755" y="3545205"/>
            <a:ext cx="458787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23610" y="4653280"/>
            <a:ext cx="458787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6"/>
          <a:stretch>
            <a:fillRect/>
          </a:stretch>
        </p:blipFill>
        <p:spPr>
          <a:xfrm>
            <a:off x="551180" y="989965"/>
            <a:ext cx="9677658" cy="5796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1140" y="2421255"/>
            <a:ext cx="486664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7660" y="3195320"/>
            <a:ext cx="463740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1765" y="2323465"/>
            <a:ext cx="4637405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155565" y="3357245"/>
            <a:ext cx="463740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015865" y="4581525"/>
            <a:ext cx="477710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5015865" y="5805805"/>
            <a:ext cx="477710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0861371" cy="568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4196080"/>
            <a:ext cx="9932035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5660390"/>
            <a:ext cx="11007090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2025-01-02T16:55:43Z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