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2" r:id="rId22"/>
    <p:sldId id="341" r:id="rId23"/>
    <p:sldId id="340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3520" y="3074670"/>
            <a:ext cx="920496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9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933190"/>
            <a:ext cx="2353310" cy="27031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4869180"/>
            <a:ext cx="2044065" cy="19208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1073467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1" r="79678"/>
          <a:stretch>
            <a:fillRect/>
          </a:stretch>
        </p:blipFill>
        <p:spPr>
          <a:xfrm>
            <a:off x="4943475" y="3573145"/>
            <a:ext cx="2304415" cy="2820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b="25492"/>
          <a:stretch>
            <a:fillRect/>
          </a:stretch>
        </p:blipFill>
        <p:spPr>
          <a:xfrm>
            <a:off x="4733925" y="3521075"/>
            <a:ext cx="2592070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5020" y="1341120"/>
            <a:ext cx="39179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2" r="48147"/>
          <a:stretch>
            <a:fillRect/>
          </a:stretch>
        </p:blipFill>
        <p:spPr>
          <a:xfrm>
            <a:off x="4584065" y="3053715"/>
            <a:ext cx="3024460" cy="35401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3429000"/>
            <a:ext cx="3132000" cy="238726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380" y="2277110"/>
            <a:ext cx="65982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268450"/>
            <a:ext cx="11340000" cy="36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5355"/>
            <a:ext cx="58324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14492"/>
          <a:stretch>
            <a:fillRect/>
          </a:stretch>
        </p:blipFill>
        <p:spPr>
          <a:xfrm>
            <a:off x="8472170" y="1196975"/>
            <a:ext cx="3312115" cy="35401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3141345"/>
            <a:ext cx="58324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077335"/>
            <a:ext cx="92944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050" y="1419225"/>
            <a:ext cx="3564000" cy="2476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73505"/>
            <a:ext cx="11340000" cy="471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6555" y="3068955"/>
            <a:ext cx="10826750" cy="264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14492"/>
          <a:stretch>
            <a:fillRect/>
          </a:stretch>
        </p:blipFill>
        <p:spPr>
          <a:xfrm>
            <a:off x="7968615" y="3933190"/>
            <a:ext cx="2592070" cy="27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10994390" cy="243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14492"/>
          <a:stretch>
            <a:fillRect/>
          </a:stretch>
        </p:blipFill>
        <p:spPr>
          <a:xfrm>
            <a:off x="4733925" y="3717290"/>
            <a:ext cx="2592070" cy="277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42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r="14492"/>
          <a:stretch>
            <a:fillRect/>
          </a:stretch>
        </p:blipFill>
        <p:spPr>
          <a:xfrm>
            <a:off x="5015865" y="4004945"/>
            <a:ext cx="2522855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9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7732" y="5267484"/>
            <a:ext cx="828362" cy="4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479425" y="1341120"/>
            <a:ext cx="10800760" cy="8401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3"/>
          <a:stretch>
            <a:fillRect/>
          </a:stretch>
        </p:blipFill>
        <p:spPr>
          <a:xfrm>
            <a:off x="1343660" y="2348865"/>
            <a:ext cx="7344455" cy="1019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368675"/>
            <a:ext cx="2125345" cy="2663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077335"/>
            <a:ext cx="2125345" cy="26631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1412875"/>
            <a:ext cx="36277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2277110"/>
            <a:ext cx="104533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8600" y="3213100"/>
            <a:ext cx="10810240" cy="166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605" y="4005580"/>
            <a:ext cx="2125345" cy="266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4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9875" y="1268730"/>
            <a:ext cx="36277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28"/>
          <a:stretch>
            <a:fillRect/>
          </a:stretch>
        </p:blipFill>
        <p:spPr>
          <a:xfrm>
            <a:off x="8832215" y="1557020"/>
            <a:ext cx="2232660" cy="350964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8256270" y="1628775"/>
            <a:ext cx="3627755" cy="365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2277110"/>
            <a:ext cx="65855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000375"/>
            <a:ext cx="776287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005580"/>
            <a:ext cx="776287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3" r="37440"/>
          <a:stretch>
            <a:fillRect/>
          </a:stretch>
        </p:blipFill>
        <p:spPr>
          <a:xfrm>
            <a:off x="5375910" y="3789045"/>
            <a:ext cx="1383030" cy="29800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7665" y="3839845"/>
            <a:ext cx="1595755" cy="295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99740" y="1341120"/>
            <a:ext cx="66516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2332355"/>
            <a:ext cx="95675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3236595"/>
            <a:ext cx="111353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1224280"/>
            <a:ext cx="445008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1" r="37101"/>
          <a:stretch>
            <a:fillRect/>
          </a:stretch>
        </p:blipFill>
        <p:spPr>
          <a:xfrm>
            <a:off x="9480550" y="1196975"/>
            <a:ext cx="1968500" cy="436054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135" y="2066290"/>
            <a:ext cx="445008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141345"/>
            <a:ext cx="878586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65" y="1115415"/>
            <a:ext cx="11233355" cy="568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285490"/>
            <a:ext cx="2219325" cy="26523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4407694"/>
            <a:ext cx="637934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933190"/>
            <a:ext cx="4160520" cy="25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077335"/>
            <a:ext cx="6107430" cy="2475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4149090"/>
            <a:ext cx="2035810" cy="2508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149090"/>
            <a:ext cx="3486785" cy="184340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4077335"/>
            <a:ext cx="6107430" cy="2475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4149090"/>
            <a:ext cx="2035810" cy="25082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052550"/>
            <a:ext cx="11340000" cy="39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0" y="2421255"/>
            <a:ext cx="1839595" cy="215011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755" y="3933190"/>
            <a:ext cx="2339975" cy="27355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6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1900" y="1125220"/>
            <a:ext cx="252857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900" y="4653280"/>
            <a:ext cx="3378835" cy="209804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07035" y="1988820"/>
            <a:ext cx="623760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2853055"/>
            <a:ext cx="623760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815715"/>
            <a:ext cx="647954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43700" y="3933190"/>
            <a:ext cx="362394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19" t="51525" r="24998"/>
          <a:stretch>
            <a:fillRect/>
          </a:stretch>
        </p:blipFill>
        <p:spPr>
          <a:xfrm>
            <a:off x="8832215" y="4022090"/>
            <a:ext cx="1889460" cy="23040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3790" y="1196975"/>
            <a:ext cx="254952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" y="3933190"/>
            <a:ext cx="6116955" cy="24796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5915" y="4022090"/>
            <a:ext cx="1935480" cy="23869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215" y="4077335"/>
            <a:ext cx="1925320" cy="225171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280" y="2205355"/>
            <a:ext cx="765683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3141345"/>
            <a:ext cx="765683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55086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068955"/>
            <a:ext cx="9813290" cy="212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19" t="51525" r="24998"/>
          <a:stretch>
            <a:fillRect/>
          </a:stretch>
        </p:blipFill>
        <p:spPr>
          <a:xfrm>
            <a:off x="4945380" y="3933190"/>
            <a:ext cx="224472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290" y="4725035"/>
            <a:ext cx="3486785" cy="18434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405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195830"/>
            <a:ext cx="1003808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5085080"/>
            <a:ext cx="3140075" cy="165989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135" y="3717290"/>
            <a:ext cx="1092327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165" y="1340485"/>
            <a:ext cx="619442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789045"/>
            <a:ext cx="3140075" cy="165989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493010"/>
            <a:ext cx="878649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1268730"/>
            <a:ext cx="514032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725035"/>
            <a:ext cx="3140075" cy="165989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2277110"/>
            <a:ext cx="548767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08345" y="2277110"/>
            <a:ext cx="514032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336925"/>
            <a:ext cx="933831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1224280"/>
            <a:ext cx="243967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183765"/>
            <a:ext cx="411734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92475"/>
            <a:ext cx="92944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63060"/>
            <a:ext cx="521335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178450"/>
            <a:ext cx="5408161" cy="4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6121801"/>
            <a:ext cx="5093954" cy="4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4797425"/>
            <a:ext cx="3140075" cy="165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9510" y="4220845"/>
            <a:ext cx="2252345" cy="2495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66</cp:revision>
  <dcterms:created xsi:type="dcterms:W3CDTF">2015-09-16T06:44:00Z</dcterms:created>
  <dcterms:modified xsi:type="dcterms:W3CDTF">2024-12-31T15:18:32Z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