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8" r:id="rId5"/>
    <p:sldId id="357" r:id="rId6"/>
    <p:sldId id="356" r:id="rId7"/>
    <p:sldId id="354" r:id="rId8"/>
    <p:sldId id="353" r:id="rId9"/>
    <p:sldId id="352" r:id="rId10"/>
    <p:sldId id="351" r:id="rId11"/>
    <p:sldId id="350" r:id="rId12"/>
    <p:sldId id="348" r:id="rId13"/>
    <p:sldId id="347" r:id="rId14"/>
    <p:sldId id="346" r:id="rId15"/>
    <p:sldId id="345" r:id="rId16"/>
    <p:sldId id="344" r:id="rId17"/>
    <p:sldId id="343" r:id="rId18"/>
    <p:sldId id="342" r:id="rId19"/>
    <p:sldId id="341" r:id="rId20"/>
    <p:sldId id="340" r:id="rId21"/>
    <p:sldId id="337" r:id="rId22"/>
    <p:sldId id="336" r:id="rId23"/>
    <p:sldId id="335" r:id="rId24"/>
    <p:sldId id="334" r:id="rId25"/>
    <p:sldId id="333" r:id="rId26"/>
    <p:sldId id="332" r:id="rId27"/>
    <p:sldId id="331" r:id="rId28"/>
    <p:sldId id="329" r:id="rId29"/>
    <p:sldId id="328" r:id="rId30"/>
    <p:sldId id="327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7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2740" y="3063240"/>
            <a:ext cx="6446520" cy="731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54"/>
          <a:stretch>
            <a:fillRect/>
          </a:stretch>
        </p:blipFill>
        <p:spPr>
          <a:xfrm>
            <a:off x="360045" y="1341400"/>
            <a:ext cx="11339830" cy="27873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2345" y="3348355"/>
            <a:ext cx="58737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972"/>
          <a:stretch>
            <a:fillRect/>
          </a:stretch>
        </p:blipFill>
        <p:spPr>
          <a:xfrm>
            <a:off x="3143885" y="3933190"/>
            <a:ext cx="5871845" cy="276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52550"/>
            <a:ext cx="11340000" cy="4026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972" b="6449"/>
          <a:stretch>
            <a:fillRect/>
          </a:stretch>
        </p:blipFill>
        <p:spPr>
          <a:xfrm>
            <a:off x="3910965" y="4869180"/>
            <a:ext cx="4370070" cy="192532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408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1914" y="4361350"/>
            <a:ext cx="1190176" cy="52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697" y="3542459"/>
            <a:ext cx="2437481" cy="524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1133" y="2434010"/>
            <a:ext cx="647455" cy="409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30377" y="3481936"/>
            <a:ext cx="1190176" cy="543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82216" y="5587275"/>
            <a:ext cx="1161612" cy="533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2" b="74679"/>
          <a:stretch>
            <a:fillRect/>
          </a:stretch>
        </p:blipFill>
        <p:spPr>
          <a:xfrm>
            <a:off x="1271270" y="4314190"/>
            <a:ext cx="10585450" cy="98742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42" r="8562"/>
          <a:stretch>
            <a:fillRect/>
          </a:stretch>
        </p:blipFill>
        <p:spPr>
          <a:xfrm>
            <a:off x="911225" y="1269010"/>
            <a:ext cx="10368960" cy="274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3861435"/>
            <a:ext cx="5074180" cy="29160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5951855" y="3933190"/>
            <a:ext cx="5328285" cy="26111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4"/>
          <a:stretch>
            <a:fillRect/>
          </a:stretch>
        </p:blipFill>
        <p:spPr>
          <a:xfrm>
            <a:off x="407035" y="1052830"/>
            <a:ext cx="11179810" cy="5761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395" y="2061210"/>
            <a:ext cx="54229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2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99" b="34087"/>
          <a:stretch>
            <a:fillRect/>
          </a:stretch>
        </p:blipFill>
        <p:spPr>
          <a:xfrm>
            <a:off x="360045" y="1341120"/>
            <a:ext cx="11339830" cy="16103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061210"/>
            <a:ext cx="8216265" cy="81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54"/>
          <a:stretch>
            <a:fillRect/>
          </a:stretch>
        </p:blipFill>
        <p:spPr>
          <a:xfrm>
            <a:off x="407035" y="3068955"/>
            <a:ext cx="5354320" cy="3613785"/>
          </a:xfrm>
          <a:prstGeom prst="rect">
            <a:avLst/>
          </a:prstGeom>
        </p:spPr>
      </p:pic>
      <p:pic>
        <p:nvPicPr>
          <p:cNvPr id="1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5951855" y="3141345"/>
            <a:ext cx="5328285" cy="2611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05710"/>
            <a:ext cx="11340000" cy="82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205990"/>
            <a:ext cx="841121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92"/>
          <a:stretch>
            <a:fillRect/>
          </a:stretch>
        </p:blipFill>
        <p:spPr>
          <a:xfrm>
            <a:off x="481330" y="2997200"/>
            <a:ext cx="5351780" cy="3634740"/>
          </a:xfrm>
          <a:prstGeom prst="rect">
            <a:avLst/>
          </a:prstGeom>
        </p:spPr>
      </p:pic>
      <p:pic>
        <p:nvPicPr>
          <p:cNvPr id="1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6167755" y="3058795"/>
            <a:ext cx="5328285" cy="261112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988"/>
          <a:stretch>
            <a:fillRect/>
          </a:stretch>
        </p:blipFill>
        <p:spPr>
          <a:xfrm>
            <a:off x="360045" y="1480540"/>
            <a:ext cx="11339830" cy="720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26285"/>
            <a:ext cx="11340000" cy="4139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3687445"/>
            <a:ext cx="7578725" cy="132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5155565"/>
            <a:ext cx="1015492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92"/>
          <a:stretch>
            <a:fillRect/>
          </a:stretch>
        </p:blipFill>
        <p:spPr>
          <a:xfrm>
            <a:off x="8225155" y="1125220"/>
            <a:ext cx="3410585" cy="2317115"/>
          </a:xfrm>
          <a:prstGeom prst="rect">
            <a:avLst/>
          </a:prstGeom>
        </p:spPr>
      </p:pic>
      <p:pic>
        <p:nvPicPr>
          <p:cNvPr id="1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8231505" y="3509010"/>
            <a:ext cx="3524514" cy="172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265" y="4077335"/>
            <a:ext cx="6174105" cy="265620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265" y="4077335"/>
            <a:ext cx="6174105" cy="265620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265" y="4077335"/>
            <a:ext cx="6174105" cy="265620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53350" y="1491647"/>
            <a:ext cx="904534" cy="42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44"/>
          <a:stretch>
            <a:fillRect/>
          </a:stretch>
        </p:blipFill>
        <p:spPr>
          <a:xfrm>
            <a:off x="5807710" y="3861435"/>
            <a:ext cx="6042025" cy="28194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674"/>
          <a:stretch>
            <a:fillRect/>
          </a:stretch>
        </p:blipFill>
        <p:spPr>
          <a:xfrm>
            <a:off x="360045" y="2997200"/>
            <a:ext cx="6840900" cy="19202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 r="32321"/>
          <a:stretch>
            <a:fillRect/>
          </a:stretch>
        </p:blipFill>
        <p:spPr>
          <a:xfrm>
            <a:off x="5735955" y="4005580"/>
            <a:ext cx="4134363" cy="262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60680" y="3232785"/>
            <a:ext cx="699960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525" y="4149090"/>
            <a:ext cx="510857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9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53145" y="2366010"/>
            <a:ext cx="90424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44"/>
          <a:stretch>
            <a:fillRect/>
          </a:stretch>
        </p:blipFill>
        <p:spPr>
          <a:xfrm>
            <a:off x="3075305" y="3500755"/>
            <a:ext cx="6042025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20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44"/>
          <a:stretch>
            <a:fillRect/>
          </a:stretch>
        </p:blipFill>
        <p:spPr>
          <a:xfrm>
            <a:off x="6595745" y="4229100"/>
            <a:ext cx="5253990" cy="245173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398"/>
          <a:stretch>
            <a:fillRect/>
          </a:stretch>
        </p:blipFill>
        <p:spPr>
          <a:xfrm>
            <a:off x="360045" y="1224280"/>
            <a:ext cx="11339830" cy="41493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4684600"/>
            <a:ext cx="390377" cy="42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9425" y="3141345"/>
            <a:ext cx="6096000" cy="1341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4725670"/>
            <a:ext cx="10442575" cy="173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44"/>
          <a:stretch>
            <a:fillRect/>
          </a:stretch>
        </p:blipFill>
        <p:spPr>
          <a:xfrm>
            <a:off x="7104380" y="2132965"/>
            <a:ext cx="4609465" cy="2150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348585"/>
            <a:ext cx="11340000" cy="3096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996"/>
          <a:stretch>
            <a:fillRect/>
          </a:stretch>
        </p:blipFill>
        <p:spPr>
          <a:xfrm>
            <a:off x="407670" y="1484910"/>
            <a:ext cx="11339830" cy="92682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3" b="50910"/>
          <a:stretch>
            <a:fillRect/>
          </a:stretch>
        </p:blipFill>
        <p:spPr>
          <a:xfrm>
            <a:off x="983615" y="2853690"/>
            <a:ext cx="11016615" cy="312039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980"/>
            <a:ext cx="11340000" cy="209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342541"/>
            <a:ext cx="457027" cy="420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07"/>
          <a:stretch>
            <a:fillRect/>
          </a:stretch>
        </p:blipFill>
        <p:spPr>
          <a:xfrm>
            <a:off x="6096000" y="4725670"/>
            <a:ext cx="2680335" cy="2072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47"/>
          <a:stretch>
            <a:fillRect/>
          </a:stretch>
        </p:blipFill>
        <p:spPr>
          <a:xfrm>
            <a:off x="426085" y="1197255"/>
            <a:ext cx="11340000" cy="29857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07"/>
          <a:stretch>
            <a:fillRect/>
          </a:stretch>
        </p:blipFill>
        <p:spPr>
          <a:xfrm>
            <a:off x="4372610" y="4077335"/>
            <a:ext cx="3446780" cy="26650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65"/>
          <a:stretch>
            <a:fillRect/>
          </a:stretch>
        </p:blipFill>
        <p:spPr>
          <a:xfrm>
            <a:off x="407035" y="1197255"/>
            <a:ext cx="11339830" cy="40408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1410" y="1509962"/>
            <a:ext cx="466549" cy="41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80795"/>
            <a:ext cx="11340000" cy="301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972"/>
          <a:stretch>
            <a:fillRect/>
          </a:stretch>
        </p:blipFill>
        <p:spPr>
          <a:xfrm>
            <a:off x="3159760" y="3933190"/>
            <a:ext cx="5871845" cy="276542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2025-01-02T16:04:34Z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