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3" r:id="rId3"/>
    <p:sldId id="304" r:id="rId4"/>
    <p:sldId id="305" r:id="rId5"/>
    <p:sldId id="308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760" y="2997200"/>
            <a:ext cx="10698280" cy="7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3930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92600" y="4246245"/>
            <a:ext cx="12039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4105" y="4297680"/>
            <a:ext cx="104648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407080" y="1341120"/>
            <a:ext cx="11148650" cy="1583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415415" y="2924810"/>
            <a:ext cx="10056540" cy="1809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15218" y="4162865"/>
            <a:ext cx="514156" cy="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1224280"/>
            <a:ext cx="10920775" cy="3733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510" y="3141980"/>
            <a:ext cx="10154920" cy="181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67</cp:revision>
  <dcterms:created xsi:type="dcterms:W3CDTF">2015-09-16T06:44:00Z</dcterms:created>
  <dcterms:modified xsi:type="dcterms:W3CDTF">2025-01-01T04:14:18Z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