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3"/>
    <p:sldId id="324" r:id="rId4"/>
    <p:sldId id="336" r:id="rId5"/>
    <p:sldId id="335" r:id="rId6"/>
    <p:sldId id="334" r:id="rId7"/>
    <p:sldId id="333" r:id="rId8"/>
    <p:sldId id="332" r:id="rId9"/>
    <p:sldId id="331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31540" y="1988820"/>
            <a:ext cx="5273040" cy="119634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6085" y="3933190"/>
            <a:ext cx="11340000" cy="654784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0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19546" y="1539000"/>
            <a:ext cx="361813" cy="42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44950" y="2266950"/>
            <a:ext cx="2251710" cy="837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600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600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124000" cy="56032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525" y="2132965"/>
            <a:ext cx="5835015" cy="826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35280" y="3141345"/>
            <a:ext cx="5835015" cy="826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91135" y="4077335"/>
            <a:ext cx="7670800" cy="826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191135" y="5157470"/>
            <a:ext cx="7670800" cy="826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263525" y="6021705"/>
            <a:ext cx="7670800" cy="753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6" grpId="0" bldLvl="0" animBg="1"/>
      <p:bldP spid="27" grpId="0" bldLvl="0" animBg="1"/>
      <p:bldP spid="28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700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45" y="2384425"/>
            <a:ext cx="4721225" cy="878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3419475"/>
            <a:ext cx="5935345" cy="774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39999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15" y="695325"/>
            <a:ext cx="9364980" cy="609473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927350" y="3141345"/>
            <a:ext cx="7833995" cy="2265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423795" y="5487035"/>
            <a:ext cx="5103495" cy="617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9" name="矩形 58"/>
          <p:cNvSpPr/>
          <p:nvPr/>
        </p:nvSpPr>
        <p:spPr bwMode="white">
          <a:xfrm>
            <a:off x="2423795" y="6134100"/>
            <a:ext cx="5103495" cy="617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5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700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40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91135" y="2668270"/>
            <a:ext cx="8255635" cy="833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70180" y="3501390"/>
            <a:ext cx="8255635" cy="833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335280" y="4293235"/>
            <a:ext cx="8255635" cy="833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360045" y="5130165"/>
            <a:ext cx="8255635" cy="833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33" grpId="0" bldLvl="0" animBg="1"/>
      <p:bldP spid="3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920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1268450"/>
            <a:ext cx="11340000" cy="50100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412595"/>
            <a:ext cx="11340000" cy="39300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3750" y="692785"/>
            <a:ext cx="7935595" cy="623506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65</cp:revision>
  <dcterms:created xsi:type="dcterms:W3CDTF">2015-09-16T06:44:00Z</dcterms:created>
  <dcterms:modified xsi:type="dcterms:W3CDTF">2024-12-31T12:04:07Z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