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230" y="3017520"/>
            <a:ext cx="927354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428365"/>
            <a:ext cx="537591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365625"/>
            <a:ext cx="537591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05480"/>
            <a:ext cx="82956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149090"/>
            <a:ext cx="82956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" y="5157470"/>
            <a:ext cx="82956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6093460"/>
            <a:ext cx="82956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32990"/>
            <a:ext cx="90106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357245"/>
            <a:ext cx="90106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381500"/>
            <a:ext cx="90106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135505" y="2277110"/>
            <a:ext cx="44049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3357245"/>
            <a:ext cx="44049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9650" y="4221480"/>
            <a:ext cx="44049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85715"/>
            <a:ext cx="738378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425190"/>
            <a:ext cx="46113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437380"/>
            <a:ext cx="46113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3775"/>
            <a:ext cx="59448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357245"/>
            <a:ext cx="59448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365625"/>
            <a:ext cx="59448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7900"/>
            <a:ext cx="444309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8640" y="3357245"/>
            <a:ext cx="444309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04745"/>
            <a:ext cx="402780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98140"/>
            <a:ext cx="5342890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68550"/>
            <a:ext cx="53117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429000"/>
            <a:ext cx="53117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76500"/>
            <a:ext cx="45707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357245"/>
            <a:ext cx="45707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57730"/>
            <a:ext cx="664527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85490"/>
            <a:ext cx="664527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2024-12-31T08:13:59Z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