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708910"/>
            <a:ext cx="11340000" cy="15432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610" y="5082540"/>
            <a:ext cx="290449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950" y="5953760"/>
            <a:ext cx="648716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0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720" y="3933190"/>
            <a:ext cx="2702560" cy="27298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0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990215"/>
            <a:ext cx="1103122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3860800"/>
            <a:ext cx="18268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018665" y="3789045"/>
            <a:ext cx="76250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60045" y="4731385"/>
            <a:ext cx="97688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75" b="2911"/>
          <a:stretch>
            <a:fillRect/>
          </a:stretch>
        </p:blipFill>
        <p:spPr>
          <a:xfrm>
            <a:off x="10200640" y="4725035"/>
            <a:ext cx="1800225" cy="180022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0200640" y="4773930"/>
            <a:ext cx="1795780" cy="176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  <p:bldP spid="36" grpId="0" bldLvl="0" animBg="1"/>
      <p:bldP spid="37" grpId="0" bldLvl="0" animBg="1"/>
      <p:bldP spid="3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2265" y="1268730"/>
            <a:ext cx="258953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64"/>
          <a:stretch>
            <a:fillRect/>
          </a:stretch>
        </p:blipFill>
        <p:spPr>
          <a:xfrm>
            <a:off x="4692015" y="3789045"/>
            <a:ext cx="2807970" cy="286385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6744335" y="1268730"/>
            <a:ext cx="434086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2060575"/>
            <a:ext cx="732663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80325" y="2060575"/>
            <a:ext cx="340487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73355" y="2924810"/>
            <a:ext cx="99377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31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3750" y="2132965"/>
            <a:ext cx="232600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r="34175"/>
          <a:stretch>
            <a:fillRect/>
          </a:stretch>
        </p:blipFill>
        <p:spPr>
          <a:xfrm>
            <a:off x="5015865" y="4580890"/>
            <a:ext cx="2082165" cy="212979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280" y="2924810"/>
            <a:ext cx="1039495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4580890"/>
            <a:ext cx="10394950" cy="214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752850"/>
            <a:ext cx="392400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152265" y="3789045"/>
            <a:ext cx="261429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744335" y="3773170"/>
            <a:ext cx="461518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4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924810"/>
            <a:ext cx="10880725" cy="234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r="34175"/>
          <a:stretch>
            <a:fillRect/>
          </a:stretch>
        </p:blipFill>
        <p:spPr>
          <a:xfrm>
            <a:off x="7680325" y="4653280"/>
            <a:ext cx="2082165" cy="2129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4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3284855"/>
            <a:ext cx="3000375" cy="2952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3213100"/>
            <a:ext cx="266573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33700" y="3284855"/>
            <a:ext cx="425132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076700"/>
            <a:ext cx="722249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625" y="5013325"/>
            <a:ext cx="722249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1084516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860800"/>
            <a:ext cx="2691765" cy="264922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770" y="3140710"/>
            <a:ext cx="1084516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2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149090"/>
            <a:ext cx="2522855" cy="24714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7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57745" y="1285875"/>
            <a:ext cx="178117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3015" y="2287905"/>
            <a:ext cx="234886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4890" y="4137025"/>
            <a:ext cx="2522855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9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18280"/>
            <a:ext cx="2522855" cy="24714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1484630"/>
            <a:ext cx="25463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348865"/>
            <a:ext cx="398018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95775" y="2348865"/>
            <a:ext cx="38455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213100"/>
            <a:ext cx="38455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4149090"/>
            <a:ext cx="541401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085080"/>
            <a:ext cx="465963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015865" y="5085080"/>
            <a:ext cx="376237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38798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356610"/>
            <a:ext cx="2522855" cy="247142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4156075" y="2132965"/>
            <a:ext cx="706437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3179445"/>
            <a:ext cx="551688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149090"/>
            <a:ext cx="640461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5118735"/>
            <a:ext cx="640461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