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2967990"/>
            <a:ext cx="11340000" cy="8586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96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818765"/>
            <a:ext cx="9094470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69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805430"/>
            <a:ext cx="8578850" cy="1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414915"/>
            <a:ext cx="3046851" cy="4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272405"/>
            <a:ext cx="1001966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7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491401"/>
            <a:ext cx="371335" cy="41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481598"/>
            <a:ext cx="380856" cy="40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0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1547848"/>
            <a:ext cx="380856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2468" y="4433908"/>
            <a:ext cx="1190176" cy="4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046095"/>
            <a:ext cx="778954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495" y="3973830"/>
            <a:ext cx="339090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695" y="4859655"/>
            <a:ext cx="788352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4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11095"/>
            <a:ext cx="830770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266440"/>
            <a:ext cx="383794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42740"/>
            <a:ext cx="87407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97430"/>
            <a:ext cx="956373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13735"/>
            <a:ext cx="489585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49395"/>
            <a:ext cx="973582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280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46275"/>
            <a:ext cx="477710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141345"/>
            <a:ext cx="690118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0"/>
          <a:stretch>
            <a:fillRect/>
          </a:stretch>
        </p:blipFill>
        <p:spPr>
          <a:xfrm>
            <a:off x="407035" y="4077335"/>
            <a:ext cx="11339830" cy="266474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4289425"/>
            <a:ext cx="6901180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135" y="5661660"/>
            <a:ext cx="11205845" cy="104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4720"/>
            <a:ext cx="7715885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803650"/>
            <a:ext cx="5027295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2025-01-01T14:29:14Z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