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4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084195" y="2853055"/>
            <a:ext cx="602365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1410" y="1614596"/>
            <a:ext cx="618891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2691116"/>
            <a:ext cx="447506" cy="31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3047" y="4748890"/>
            <a:ext cx="609370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415918"/>
            <a:ext cx="809319" cy="4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481" y="5963066"/>
            <a:ext cx="2827858" cy="41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96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330700" y="5068570"/>
            <a:ext cx="4914900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5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78225" y="1514475"/>
            <a:ext cx="760539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2901682"/>
            <a:ext cx="3037329" cy="409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4900" y="3559810"/>
            <a:ext cx="264033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989072"/>
            <a:ext cx="2580302" cy="34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2055" y="2898140"/>
            <a:ext cx="370649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413" y="3752346"/>
            <a:ext cx="1913803" cy="29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3005" y="3650615"/>
            <a:ext cx="237680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9170" y="4428490"/>
            <a:ext cx="301180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23610" y="4437380"/>
            <a:ext cx="237680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533140"/>
            <a:ext cx="401193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365625"/>
            <a:ext cx="401193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95830"/>
            <a:ext cx="539813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141345"/>
            <a:ext cx="539813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3142714"/>
            <a:ext cx="3380100" cy="38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982748"/>
            <a:ext cx="2199445" cy="372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0944000" cy="5828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95" y="2249170"/>
            <a:ext cx="473138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595" y="3069590"/>
            <a:ext cx="531241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595" y="3890010"/>
            <a:ext cx="434276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2595" y="4658995"/>
            <a:ext cx="4237355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42595" y="5915025"/>
            <a:ext cx="5139055" cy="8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5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749040"/>
            <a:ext cx="7989570" cy="122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5398719"/>
            <a:ext cx="7559999" cy="4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6785" y="6109335"/>
            <a:ext cx="800417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5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460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141789"/>
            <a:ext cx="304685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115" y="4306287"/>
            <a:ext cx="285643" cy="3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8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6"/>
          <a:stretch>
            <a:fillRect/>
          </a:stretch>
        </p:blipFill>
        <p:spPr>
          <a:xfrm>
            <a:off x="1055370" y="4365625"/>
            <a:ext cx="4392340" cy="1855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270" y="4575810"/>
            <a:ext cx="4385310" cy="171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655" y="3440430"/>
            <a:ext cx="5121275" cy="327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5" r="30367"/>
          <a:stretch>
            <a:fillRect/>
          </a:stretch>
        </p:blipFill>
        <p:spPr>
          <a:xfrm>
            <a:off x="360045" y="1485545"/>
            <a:ext cx="7896270" cy="4618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634405"/>
            <a:ext cx="2894508" cy="35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253740"/>
            <a:ext cx="4575175" cy="133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700270"/>
            <a:ext cx="712025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579104"/>
            <a:ext cx="5865188" cy="36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1268730"/>
            <a:ext cx="5121275" cy="327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5" grpId="0" bldLvl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758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7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239" y="2433967"/>
            <a:ext cx="1123526" cy="4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062" y="3339062"/>
            <a:ext cx="6607858" cy="4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8362" y="5053977"/>
            <a:ext cx="1599596" cy="31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139446"/>
            <a:ext cx="7226750" cy="4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949461"/>
            <a:ext cx="4027556" cy="33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692769"/>
            <a:ext cx="1790025" cy="34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275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416425"/>
            <a:ext cx="970153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380942"/>
            <a:ext cx="10349773" cy="37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6061075"/>
            <a:ext cx="782955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4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272228"/>
            <a:ext cx="3618136" cy="35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015615"/>
            <a:ext cx="569722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794125"/>
            <a:ext cx="250698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587875"/>
            <a:ext cx="601472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367020"/>
            <a:ext cx="640080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6087745"/>
            <a:ext cx="418973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210" y="1605280"/>
            <a:ext cx="51371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2785" y="3520440"/>
            <a:ext cx="43243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738328"/>
            <a:ext cx="304685" cy="3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3073" y="4252824"/>
            <a:ext cx="304685" cy="3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528756"/>
            <a:ext cx="352292" cy="31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3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569189"/>
            <a:ext cx="304685" cy="31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"/>
          <a:stretch>
            <a:fillRect/>
          </a:stretch>
        </p:blipFill>
        <p:spPr>
          <a:xfrm>
            <a:off x="839470" y="2205355"/>
            <a:ext cx="10440715" cy="273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358603"/>
            <a:ext cx="304685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529059"/>
            <a:ext cx="314206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8841" y="2461913"/>
            <a:ext cx="276120" cy="21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4005" y="3115945"/>
            <a:ext cx="11480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7635" y="4091940"/>
            <a:ext cx="134683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3249" y="5213891"/>
            <a:ext cx="609370" cy="31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2024-12-31T05:13:48Z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