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5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6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3055620"/>
            <a:ext cx="727710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62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51065" y="4668520"/>
            <a:ext cx="277304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3068955"/>
            <a:ext cx="9216000" cy="1350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5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3570" y="3645535"/>
            <a:ext cx="6630035" cy="228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6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132965"/>
            <a:ext cx="563816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997200"/>
            <a:ext cx="848233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4349627"/>
            <a:ext cx="3170629" cy="4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8060" y="4282922"/>
            <a:ext cx="1304433" cy="4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5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5458003"/>
            <a:ext cx="437984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07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255"/>
            <a:ext cx="11340000" cy="187208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1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77815" y="3166110"/>
            <a:ext cx="2352040" cy="129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01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2"/>
          <a:stretch>
            <a:fillRect/>
          </a:stretch>
        </p:blipFill>
        <p:spPr>
          <a:xfrm>
            <a:off x="3072130" y="5589270"/>
            <a:ext cx="6048420" cy="10179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1915"/>
            <a:ext cx="10595228" cy="576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3213100"/>
            <a:ext cx="684657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077335"/>
            <a:ext cx="684657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67080" y="4869180"/>
            <a:ext cx="8147050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7035" y="6083300"/>
            <a:ext cx="855916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5042809"/>
            <a:ext cx="371335" cy="40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8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521835"/>
            <a:ext cx="5832475" cy="201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0511006" cy="56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917065"/>
            <a:ext cx="450850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02890"/>
            <a:ext cx="7857490" cy="10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425" y="4077335"/>
            <a:ext cx="7857490" cy="10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035" y="5351780"/>
            <a:ext cx="762063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035" y="6108065"/>
            <a:ext cx="762063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53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 b="80056"/>
          <a:stretch>
            <a:fillRect/>
          </a:stretch>
        </p:blipFill>
        <p:spPr>
          <a:xfrm>
            <a:off x="1199515" y="4797425"/>
            <a:ext cx="5663610" cy="9813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4"/>
          <a:stretch>
            <a:fillRect/>
          </a:stretch>
        </p:blipFill>
        <p:spPr>
          <a:xfrm>
            <a:off x="263525" y="1485545"/>
            <a:ext cx="11339830" cy="3939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16175"/>
            <a:ext cx="7658100" cy="17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221480"/>
            <a:ext cx="7658100" cy="12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5355"/>
            <a:ext cx="2901950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068955"/>
            <a:ext cx="542226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0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623570" y="1124585"/>
            <a:ext cx="11258550" cy="56886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574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551180" y="836930"/>
            <a:ext cx="9782976" cy="59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25" y="3789045"/>
            <a:ext cx="286766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653280"/>
            <a:ext cx="4797425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035" y="5733415"/>
            <a:ext cx="7477125" cy="9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98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0045" y="2997200"/>
            <a:ext cx="364871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861435"/>
            <a:ext cx="364871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725670"/>
            <a:ext cx="1002157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94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2935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252889"/>
            <a:ext cx="390377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719830" y="3933190"/>
            <a:ext cx="4692015" cy="12484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2" b="12535"/>
          <a:stretch>
            <a:fillRect/>
          </a:stretch>
        </p:blipFill>
        <p:spPr>
          <a:xfrm>
            <a:off x="983615" y="5163820"/>
            <a:ext cx="9648825" cy="157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38802"/>
            <a:ext cx="380856" cy="41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8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7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4719182"/>
            <a:ext cx="371335" cy="40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67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2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675" y="4159600"/>
            <a:ext cx="1190176" cy="47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940" y="4980940"/>
            <a:ext cx="194246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2025-01-01T14:19:19Z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