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3"/>
    <p:sldId id="374" r:id="rId4"/>
    <p:sldId id="371" r:id="rId5"/>
    <p:sldId id="370" r:id="rId6"/>
    <p:sldId id="369" r:id="rId7"/>
    <p:sldId id="368" r:id="rId8"/>
    <p:sldId id="366" r:id="rId9"/>
    <p:sldId id="365" r:id="rId10"/>
    <p:sldId id="364" r:id="rId11"/>
    <p:sldId id="361" r:id="rId12"/>
    <p:sldId id="358" r:id="rId13"/>
    <p:sldId id="357" r:id="rId14"/>
    <p:sldId id="355" r:id="rId15"/>
    <p:sldId id="354" r:id="rId16"/>
    <p:sldId id="353" r:id="rId17"/>
    <p:sldId id="351" r:id="rId18"/>
    <p:sldId id="350" r:id="rId19"/>
    <p:sldId id="349" r:id="rId20"/>
    <p:sldId id="348" r:id="rId21"/>
    <p:sldId id="346" r:id="rId22"/>
    <p:sldId id="345" r:id="rId23"/>
    <p:sldId id="344" r:id="rId24"/>
    <p:sldId id="342" r:id="rId25"/>
    <p:sldId id="340" r:id="rId26"/>
    <p:sldId id="339" r:id="rId27"/>
    <p:sldId id="337" r:id="rId28"/>
    <p:sldId id="336" r:id="rId29"/>
    <p:sldId id="335" r:id="rId30"/>
    <p:sldId id="334" r:id="rId31"/>
    <p:sldId id="333" r:id="rId32"/>
    <p:sldId id="331" r:id="rId33"/>
    <p:sldId id="330" r:id="rId34"/>
    <p:sldId id="329" r:id="rId35"/>
    <p:sldId id="426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071495" y="2925445"/>
            <a:ext cx="6023655" cy="855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90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4543328"/>
            <a:ext cx="276121" cy="31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93"/>
          <a:stretch>
            <a:fillRect/>
          </a:stretch>
        </p:blipFill>
        <p:spPr>
          <a:xfrm>
            <a:off x="3791585" y="4221480"/>
            <a:ext cx="5117006" cy="2088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 b="14574"/>
          <a:stretch>
            <a:fillRect/>
          </a:stretch>
        </p:blipFill>
        <p:spPr>
          <a:xfrm>
            <a:off x="983615" y="6305550"/>
            <a:ext cx="10729005" cy="50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2502678"/>
            <a:ext cx="1761460" cy="38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14408" y="3724103"/>
            <a:ext cx="399899" cy="29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277561"/>
            <a:ext cx="875969" cy="33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8387" y="4277561"/>
            <a:ext cx="866448" cy="34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8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68161" y="2496526"/>
            <a:ext cx="885491" cy="39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00" r="55459"/>
          <a:stretch>
            <a:fillRect/>
          </a:stretch>
        </p:blipFill>
        <p:spPr>
          <a:xfrm>
            <a:off x="3570605" y="3213380"/>
            <a:ext cx="5050835" cy="3215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8895" y="2509520"/>
            <a:ext cx="70485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9600" y="3090545"/>
            <a:ext cx="70485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8340" y="5423535"/>
            <a:ext cx="69532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7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7170" y="1826895"/>
            <a:ext cx="72898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5"/>
          <a:stretch>
            <a:fillRect/>
          </a:stretch>
        </p:blipFill>
        <p:spPr>
          <a:xfrm>
            <a:off x="3054395" y="2637155"/>
            <a:ext cx="6083255" cy="3936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876" y="3659254"/>
            <a:ext cx="695062" cy="31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2"/>
          <a:stretch>
            <a:fillRect/>
          </a:stretch>
        </p:blipFill>
        <p:spPr>
          <a:xfrm>
            <a:off x="3719830" y="3213100"/>
            <a:ext cx="4901565" cy="348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727" y="3751949"/>
            <a:ext cx="914055" cy="31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0"/>
          <a:stretch>
            <a:fillRect/>
          </a:stretch>
        </p:blipFill>
        <p:spPr>
          <a:xfrm>
            <a:off x="6456045" y="3573145"/>
            <a:ext cx="4935855" cy="3270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38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4581525"/>
            <a:ext cx="2188845" cy="22110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2080" y="945515"/>
            <a:ext cx="3354070" cy="322643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360045" y="1224280"/>
            <a:ext cx="7392080" cy="2650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2132965"/>
            <a:ext cx="55308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1823720"/>
            <a:ext cx="415163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370455"/>
            <a:ext cx="540004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911449"/>
            <a:ext cx="7217229" cy="36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416300"/>
            <a:ext cx="614108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260" y="981075"/>
            <a:ext cx="218313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35" b="87199"/>
          <a:stretch>
            <a:fillRect/>
          </a:stretch>
        </p:blipFill>
        <p:spPr>
          <a:xfrm>
            <a:off x="1415415" y="4005580"/>
            <a:ext cx="2207305" cy="548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145" y="3943985"/>
            <a:ext cx="338963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56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302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065350"/>
            <a:ext cx="314206" cy="30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9241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56" t="30769" r="13390"/>
          <a:stretch>
            <a:fillRect/>
          </a:stretch>
        </p:blipFill>
        <p:spPr>
          <a:xfrm>
            <a:off x="8256270" y="4509135"/>
            <a:ext cx="3084195" cy="2190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6905" y="4530090"/>
            <a:ext cx="3349625" cy="224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814507"/>
            <a:ext cx="8578790" cy="35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328821"/>
            <a:ext cx="8959647" cy="35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852658"/>
            <a:ext cx="8578790" cy="35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376496"/>
            <a:ext cx="5855667" cy="36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890645"/>
            <a:ext cx="935101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414647"/>
            <a:ext cx="4722619" cy="36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620" y="4365625"/>
            <a:ext cx="2936875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99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2348865"/>
            <a:ext cx="9835515" cy="42926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25591" y="1328843"/>
            <a:ext cx="323727" cy="31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9546" y="1881654"/>
            <a:ext cx="323727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635" y="3357245"/>
            <a:ext cx="7767955" cy="339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42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44090"/>
            <a:ext cx="6220460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80677"/>
            <a:ext cx="10559244" cy="36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933190"/>
            <a:ext cx="6614795" cy="2886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3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7" b="2387"/>
          <a:stretch>
            <a:fillRect/>
          </a:stretch>
        </p:blipFill>
        <p:spPr>
          <a:xfrm>
            <a:off x="2387600" y="3645535"/>
            <a:ext cx="7416800" cy="31686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6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7" b="2387"/>
          <a:stretch>
            <a:fillRect/>
          </a:stretch>
        </p:blipFill>
        <p:spPr>
          <a:xfrm>
            <a:off x="2387600" y="3645535"/>
            <a:ext cx="7416800" cy="31686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15264" y="2024481"/>
            <a:ext cx="637934" cy="27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2896" y="2662961"/>
            <a:ext cx="847405" cy="27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7" b="2387"/>
          <a:stretch>
            <a:fillRect/>
          </a:stretch>
        </p:blipFill>
        <p:spPr>
          <a:xfrm>
            <a:off x="2200275" y="3357245"/>
            <a:ext cx="7791450" cy="3328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9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7" b="2387"/>
          <a:stretch>
            <a:fillRect/>
          </a:stretch>
        </p:blipFill>
        <p:spPr>
          <a:xfrm>
            <a:off x="3503930" y="3717290"/>
            <a:ext cx="7161774" cy="3060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68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396323"/>
            <a:ext cx="10359294" cy="3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08300"/>
            <a:ext cx="7994650" cy="9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7" b="2387"/>
          <a:stretch>
            <a:fillRect/>
          </a:stretch>
        </p:blipFill>
        <p:spPr>
          <a:xfrm>
            <a:off x="2711450" y="3861435"/>
            <a:ext cx="6721475" cy="2871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12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7" b="2387"/>
          <a:stretch>
            <a:fillRect/>
          </a:stretch>
        </p:blipFill>
        <p:spPr>
          <a:xfrm>
            <a:off x="1639570" y="2637155"/>
            <a:ext cx="8913495" cy="380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033641"/>
            <a:ext cx="352292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4030" y="3881530"/>
            <a:ext cx="352292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51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3789045"/>
            <a:ext cx="8554085" cy="290703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9974" y="1939496"/>
            <a:ext cx="618891" cy="27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43375" y="1891796"/>
            <a:ext cx="809319" cy="35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8639" y="2521433"/>
            <a:ext cx="447506" cy="27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0528" y="2473734"/>
            <a:ext cx="799798" cy="35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135" y="4725670"/>
            <a:ext cx="409130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34"/>
          <a:stretch>
            <a:fillRect/>
          </a:stretch>
        </p:blipFill>
        <p:spPr>
          <a:xfrm>
            <a:off x="4367530" y="4077335"/>
            <a:ext cx="7704455" cy="26282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48785"/>
          <a:stretch>
            <a:fillRect/>
          </a:stretch>
        </p:blipFill>
        <p:spPr>
          <a:xfrm>
            <a:off x="8112125" y="4105910"/>
            <a:ext cx="3960000" cy="2627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2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845310"/>
            <a:ext cx="1011174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637155"/>
            <a:ext cx="8554085" cy="2907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4058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983615" y="5180965"/>
            <a:ext cx="5904000" cy="15758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4230" y="5085715"/>
            <a:ext cx="3924000" cy="170268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66"/>
          <a:stretch>
            <a:fillRect/>
          </a:stretch>
        </p:blipFill>
        <p:spPr>
          <a:xfrm>
            <a:off x="360045" y="1224280"/>
            <a:ext cx="11339830" cy="2276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1460" y="1910536"/>
            <a:ext cx="437984" cy="28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5818" y="1910536"/>
            <a:ext cx="447506" cy="28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1183" y="2492185"/>
            <a:ext cx="247556" cy="2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551815" y="4074795"/>
            <a:ext cx="5904000" cy="15758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190" y="3477260"/>
            <a:ext cx="4885690" cy="211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34"/>
          <a:stretch>
            <a:fillRect/>
          </a:stretch>
        </p:blipFill>
        <p:spPr>
          <a:xfrm>
            <a:off x="407670" y="1413155"/>
            <a:ext cx="11339830" cy="2328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551815" y="4361815"/>
            <a:ext cx="5904000" cy="15758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190" y="3764280"/>
            <a:ext cx="4885690" cy="211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7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73885"/>
            <a:ext cx="11005185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000815"/>
            <a:ext cx="7007758" cy="34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554875"/>
            <a:ext cx="9664231" cy="36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61"/>
          <a:stretch>
            <a:fillRect/>
          </a:stretch>
        </p:blipFill>
        <p:spPr>
          <a:xfrm>
            <a:off x="6311900" y="3989705"/>
            <a:ext cx="5223510" cy="236093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191770" y="4580890"/>
            <a:ext cx="5904000" cy="157585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r="32428"/>
          <a:stretch>
            <a:fillRect/>
          </a:stretch>
        </p:blipFill>
        <p:spPr>
          <a:xfrm>
            <a:off x="6240145" y="4004310"/>
            <a:ext cx="3600450" cy="231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633838"/>
            <a:ext cx="304685" cy="32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044312"/>
            <a:ext cx="314206" cy="31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9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941290"/>
            <a:ext cx="11340000" cy="123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2123" y="5122268"/>
            <a:ext cx="304685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8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3350" y="3319816"/>
            <a:ext cx="314206" cy="31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785" y="2101215"/>
            <a:ext cx="36068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0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260" y="2067560"/>
            <a:ext cx="45339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46"/>
          <a:stretch>
            <a:fillRect/>
          </a:stretch>
        </p:blipFill>
        <p:spPr>
          <a:xfrm>
            <a:off x="3303905" y="1845310"/>
            <a:ext cx="5664500" cy="2484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215485"/>
            <a:ext cx="11340000" cy="2554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2024-12-31T07:00:23Z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