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9" r:id="rId5"/>
    <p:sldId id="348" r:id="rId6"/>
    <p:sldId id="347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1701165"/>
            <a:ext cx="5013960" cy="944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140710"/>
            <a:ext cx="7299960" cy="2346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57678"/>
            <a:ext cx="371335" cy="40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7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2549947"/>
            <a:ext cx="323727" cy="39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6560" y="3379470"/>
            <a:ext cx="112331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6725" y="4515020"/>
            <a:ext cx="323727" cy="40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285490"/>
            <a:ext cx="38976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1130" y="3284855"/>
            <a:ext cx="473519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293235"/>
            <a:ext cx="38976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56045" y="4293235"/>
            <a:ext cx="473519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15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711450"/>
            <a:ext cx="4674870" cy="11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149090"/>
            <a:ext cx="4674870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663565" y="2708910"/>
            <a:ext cx="4674870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663565" y="4149090"/>
            <a:ext cx="5708015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4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0970" y="3528695"/>
            <a:ext cx="837565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68900"/>
            <a:ext cx="11340000" cy="186643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196455" y="5113655"/>
            <a:ext cx="1540510" cy="130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9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2960280"/>
            <a:ext cx="437984" cy="4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567207"/>
            <a:ext cx="437984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5037" y="4551209"/>
            <a:ext cx="352292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090" y="2600960"/>
            <a:ext cx="100901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136" y="4655645"/>
            <a:ext cx="209471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0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286760"/>
            <a:ext cx="372808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01130" y="3286760"/>
            <a:ext cx="3397885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937510"/>
            <a:ext cx="3736975" cy="125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3565" y="2972435"/>
            <a:ext cx="4219575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4509135"/>
            <a:ext cx="1757045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663565" y="4509135"/>
            <a:ext cx="4219575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2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9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7035" y="4114165"/>
            <a:ext cx="5441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3281680"/>
            <a:ext cx="2888615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085" y="4819650"/>
            <a:ext cx="364363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6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18360"/>
            <a:ext cx="33464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096260"/>
            <a:ext cx="51949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4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7405" y="3457566"/>
            <a:ext cx="5931838" cy="12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1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193415"/>
            <a:ext cx="417004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026535"/>
            <a:ext cx="65773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200" y="3345180"/>
            <a:ext cx="8648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5915" y="3345180"/>
            <a:ext cx="8648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2105" y="3345180"/>
            <a:ext cx="8648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8035" y="3416717"/>
            <a:ext cx="199949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52997" y="3416717"/>
            <a:ext cx="209471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57531" y="3416717"/>
            <a:ext cx="209471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96840" y="4373880"/>
            <a:ext cx="562864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26185" y="5274310"/>
            <a:ext cx="598932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  <p:bldP spid="11" grpId="0" animBg="1"/>
      <p:bldP spid="12" grpId="0" animBg="1"/>
      <p:bldP spid="13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57612"/>
            <a:ext cx="371335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407035" y="1124585"/>
            <a:ext cx="11005820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8697" y="2815397"/>
            <a:ext cx="332672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5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423" y="1739638"/>
            <a:ext cx="314206" cy="39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8740" y="2751816"/>
            <a:ext cx="790277" cy="41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48405"/>
            <a:ext cx="11340000" cy="21266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25390" y="3772640"/>
            <a:ext cx="837884" cy="4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9219" y="4773956"/>
            <a:ext cx="1342518" cy="42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59760"/>
            <a:ext cx="441388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655" y="3283585"/>
            <a:ext cx="313753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78"/>
          <a:stretch>
            <a:fillRect/>
          </a:stretch>
        </p:blipFill>
        <p:spPr>
          <a:xfrm>
            <a:off x="360045" y="1224280"/>
            <a:ext cx="11339830" cy="3429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157855"/>
            <a:ext cx="470408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9315" y="2911475"/>
            <a:ext cx="4180205" cy="143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2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2673625"/>
            <a:ext cx="352292" cy="4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490965"/>
            <a:ext cx="437984" cy="4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2025-01-01T04:06:55Z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