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97200"/>
            <a:ext cx="10381615" cy="91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313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53148" y="3513849"/>
            <a:ext cx="1856675" cy="4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2912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3627" y="3449163"/>
            <a:ext cx="1856675" cy="42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360045" y="1224280"/>
            <a:ext cx="11064285" cy="3766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2947" y="3264748"/>
            <a:ext cx="1666246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370949"/>
            <a:ext cx="323727" cy="27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1224280"/>
            <a:ext cx="10992530" cy="2030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9622" y="2406048"/>
            <a:ext cx="1961410" cy="4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2025-01-01T02:25:55Z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