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01975"/>
            <a:ext cx="11340000" cy="6546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935" y="2061210"/>
            <a:ext cx="1023302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16885"/>
            <a:ext cx="93599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43985"/>
            <a:ext cx="93599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864100"/>
            <a:ext cx="93599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812155"/>
            <a:ext cx="93599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132965"/>
            <a:ext cx="10403840" cy="167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57195"/>
            <a:ext cx="935990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94455"/>
            <a:ext cx="935990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812030"/>
            <a:ext cx="935990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55215"/>
            <a:ext cx="6263640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14140"/>
            <a:ext cx="674243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869180"/>
            <a:ext cx="1033907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3530543"/>
            <a:ext cx="6150831" cy="4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070" y="4474210"/>
            <a:ext cx="559308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40915"/>
            <a:ext cx="801433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87700"/>
            <a:ext cx="753300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26230"/>
            <a:ext cx="62623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160010"/>
            <a:ext cx="535749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08405"/>
            <a:ext cx="109807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105" y="2552065"/>
            <a:ext cx="96558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105" y="3470910"/>
            <a:ext cx="83426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6105" y="4366260"/>
            <a:ext cx="73444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105" y="5290820"/>
            <a:ext cx="63982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6105" y="6217920"/>
            <a:ext cx="62553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70200"/>
            <a:ext cx="98786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16985"/>
            <a:ext cx="98786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44720"/>
            <a:ext cx="987869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714365"/>
            <a:ext cx="98786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83205"/>
            <a:ext cx="93599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728720"/>
            <a:ext cx="93599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69790"/>
            <a:ext cx="93599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635625"/>
            <a:ext cx="935990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4185920"/>
            <a:ext cx="718693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695" y="5222875"/>
            <a:ext cx="55327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43455"/>
            <a:ext cx="515747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50895"/>
            <a:ext cx="597916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170045"/>
            <a:ext cx="1060450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67025"/>
            <a:ext cx="82797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99205"/>
            <a:ext cx="82797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733290"/>
            <a:ext cx="82797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