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4" r:id="rId9"/>
    <p:sldId id="333" r:id="rId10"/>
    <p:sldId id="332" r:id="rId11"/>
    <p:sldId id="331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5210" y="2983230"/>
            <a:ext cx="5021580" cy="891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2035" y="1341120"/>
            <a:ext cx="4356735" cy="366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348865"/>
            <a:ext cx="696150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135" y="3285490"/>
            <a:ext cx="632523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2890" y="4293235"/>
            <a:ext cx="632523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45" y="5085080"/>
            <a:ext cx="632523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045" y="6042025"/>
            <a:ext cx="632523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935990" y="2926080"/>
            <a:ext cx="10848385" cy="315023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1"/>
          <a:stretch>
            <a:fillRect/>
          </a:stretch>
        </p:blipFill>
        <p:spPr>
          <a:xfrm>
            <a:off x="360045" y="1269010"/>
            <a:ext cx="11339830" cy="17021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65" y="4869180"/>
            <a:ext cx="2597785" cy="18230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5"/>
          <a:stretch>
            <a:fillRect/>
          </a:stretch>
        </p:blipFill>
        <p:spPr>
          <a:xfrm>
            <a:off x="551180" y="1134110"/>
            <a:ext cx="10818495" cy="5607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035" y="2853055"/>
            <a:ext cx="6958965" cy="216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5301615"/>
            <a:ext cx="695896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79425" y="6165850"/>
            <a:ext cx="695896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3141345"/>
            <a:ext cx="6949440" cy="133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2278380"/>
            <a:ext cx="3279775" cy="2301875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262890" y="4653280"/>
            <a:ext cx="694944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35280" y="5730240"/>
            <a:ext cx="9366250" cy="99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9" grpId="0" bldLvl="0" animBg="1"/>
      <p:bldP spid="4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0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421255"/>
            <a:ext cx="467233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3717290"/>
            <a:ext cx="3279775" cy="230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349585"/>
            <a:ext cx="399899" cy="4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44" b="25989"/>
          <a:stretch>
            <a:fillRect/>
          </a:stretch>
        </p:blipFill>
        <p:spPr>
          <a:xfrm>
            <a:off x="4655820" y="3068955"/>
            <a:ext cx="2859405" cy="26212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911225" y="5867400"/>
            <a:ext cx="11017295" cy="899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452585"/>
            <a:ext cx="457027" cy="41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84" r="20052" b="23328"/>
          <a:stretch>
            <a:fillRect/>
          </a:stretch>
        </p:blipFill>
        <p:spPr>
          <a:xfrm>
            <a:off x="7463790" y="2493010"/>
            <a:ext cx="3953510" cy="3312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452086"/>
            <a:ext cx="390377" cy="43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62570" y="3122295"/>
            <a:ext cx="2939415" cy="79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36" b="26499"/>
          <a:stretch>
            <a:fillRect/>
          </a:stretch>
        </p:blipFill>
        <p:spPr>
          <a:xfrm>
            <a:off x="4439920" y="3789045"/>
            <a:ext cx="3227705" cy="287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2155" y="1250950"/>
            <a:ext cx="2890520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86445" y="2237740"/>
            <a:ext cx="295338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5235" y="3115945"/>
            <a:ext cx="5550535" cy="7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36" b="26499"/>
          <a:stretch>
            <a:fillRect/>
          </a:stretch>
        </p:blipFill>
        <p:spPr>
          <a:xfrm>
            <a:off x="4482465" y="3933190"/>
            <a:ext cx="3227705" cy="287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39244" y="2524000"/>
            <a:ext cx="637934" cy="42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6246" y="2426837"/>
            <a:ext cx="1104483" cy="46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5994" y="3381469"/>
            <a:ext cx="837884" cy="47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30" t="11021" r="21895" b="4441"/>
          <a:stretch>
            <a:fillRect/>
          </a:stretch>
        </p:blipFill>
        <p:spPr>
          <a:xfrm>
            <a:off x="4943475" y="3285490"/>
            <a:ext cx="4680585" cy="3312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14388" cy="5616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2024-12-31T09:09:18Z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