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9510" y="2967990"/>
            <a:ext cx="47929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1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10220" y="3994150"/>
            <a:ext cx="263080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1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77110"/>
            <a:ext cx="51511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096895"/>
            <a:ext cx="90754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048125"/>
            <a:ext cx="106019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t="18168"/>
          <a:stretch>
            <a:fillRect/>
          </a:stretch>
        </p:blipFill>
        <p:spPr>
          <a:xfrm>
            <a:off x="983615" y="4653280"/>
            <a:ext cx="9504045" cy="135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82001"/>
            <a:ext cx="371335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16375" y="2890520"/>
            <a:ext cx="226441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434226"/>
            <a:ext cx="371335" cy="41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551180" y="1052830"/>
            <a:ext cx="10744835" cy="5761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39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1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708910"/>
            <a:ext cx="1011237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81525"/>
            <a:ext cx="10764520" cy="147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71033" cy="10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1"/>
          <a:stretch>
            <a:fillRect/>
          </a:stretch>
        </p:blipFill>
        <p:spPr>
          <a:xfrm>
            <a:off x="360045" y="2085340"/>
            <a:ext cx="11339830" cy="4727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5392657"/>
            <a:ext cx="371335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061210"/>
            <a:ext cx="74631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74631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644900"/>
            <a:ext cx="74631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2892674"/>
            <a:ext cx="352292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3219010"/>
            <a:ext cx="1323476" cy="48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77137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8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826385"/>
            <a:ext cx="918972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425" y="3789045"/>
            <a:ext cx="8538845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609092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410" y="3573145"/>
            <a:ext cx="609092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365625"/>
            <a:ext cx="114046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21205"/>
            <a:ext cx="342770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88820"/>
            <a:ext cx="8918575" cy="247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653280"/>
            <a:ext cx="975614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925445"/>
            <a:ext cx="948372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71900"/>
            <a:ext cx="94837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4581525"/>
            <a:ext cx="94837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5517515"/>
            <a:ext cx="94837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96308"/>
            <a:ext cx="342770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2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0" y="2464435"/>
            <a:ext cx="10541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1"/>
          <a:stretch>
            <a:fillRect/>
          </a:stretch>
        </p:blipFill>
        <p:spPr>
          <a:xfrm>
            <a:off x="360045" y="1224280"/>
            <a:ext cx="1120140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935" y="2315845"/>
            <a:ext cx="60325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539673"/>
            <a:ext cx="352292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243439"/>
            <a:ext cx="209471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2025-01-01T14:49:58Z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