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6955" y="3032760"/>
            <a:ext cx="7578090" cy="881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4272379"/>
            <a:ext cx="2485088" cy="4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831" y="4272379"/>
            <a:ext cx="2494609" cy="4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970" y="5210175"/>
            <a:ext cx="228790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9874" y="5234523"/>
            <a:ext cx="2704080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720" y="6158563"/>
            <a:ext cx="1171133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01309" y="6158563"/>
            <a:ext cx="1171133" cy="38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98700"/>
            <a:ext cx="380856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7"/>
          <a:stretch>
            <a:fillRect/>
          </a:stretch>
        </p:blipFill>
        <p:spPr>
          <a:xfrm>
            <a:off x="360045" y="1342035"/>
            <a:ext cx="11339830" cy="5196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871356"/>
            <a:ext cx="209471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815" y="5001895"/>
            <a:ext cx="246189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38639" y="5490629"/>
            <a:ext cx="1104483" cy="4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834226"/>
            <a:ext cx="314206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390" y="3006725"/>
            <a:ext cx="5008245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1960" y="4622165"/>
            <a:ext cx="2437130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462122"/>
            <a:ext cx="323727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7715" y="2186940"/>
            <a:ext cx="5711825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3460" y="3907790"/>
            <a:ext cx="20942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087495"/>
            <a:ext cx="47326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7105"/>
            <a:ext cx="782637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52445"/>
            <a:ext cx="672655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3276208"/>
            <a:ext cx="571284" cy="47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430" y="4240268"/>
            <a:ext cx="552240" cy="41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72"/>
          <a:stretch>
            <a:fillRect/>
          </a:stretch>
        </p:blipFill>
        <p:spPr>
          <a:xfrm>
            <a:off x="360045" y="2493925"/>
            <a:ext cx="11339830" cy="3605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601533"/>
            <a:ext cx="371335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47"/>
          <a:stretch>
            <a:fillRect/>
          </a:stretch>
        </p:blipFill>
        <p:spPr>
          <a:xfrm>
            <a:off x="360045" y="1224280"/>
            <a:ext cx="9003665" cy="106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9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90216" cy="118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"/>
          <a:stretch>
            <a:fillRect/>
          </a:stretch>
        </p:blipFill>
        <p:spPr>
          <a:xfrm>
            <a:off x="335280" y="2305050"/>
            <a:ext cx="11339830" cy="4508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8837" y="4428853"/>
            <a:ext cx="371335" cy="4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33926"/>
            <a:ext cx="437984" cy="4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510178"/>
            <a:ext cx="571284" cy="4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3758248"/>
            <a:ext cx="561763" cy="4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2395466"/>
            <a:ext cx="1313954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107690"/>
            <a:ext cx="521652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235" y="4138295"/>
            <a:ext cx="643572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651760"/>
            <a:ext cx="707517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204970"/>
            <a:ext cx="628904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575300"/>
            <a:ext cx="62896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67965"/>
            <a:ext cx="678751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87825"/>
            <a:ext cx="54781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34915"/>
            <a:ext cx="62845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280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479425" y="1341120"/>
            <a:ext cx="10441350" cy="48920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19450"/>
            <a:ext cx="64046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77335"/>
            <a:ext cx="64046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5013325"/>
            <a:ext cx="64046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33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205990"/>
            <a:ext cx="56946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519411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6"/>
          <a:stretch>
            <a:fillRect/>
          </a:stretch>
        </p:blipFill>
        <p:spPr>
          <a:xfrm>
            <a:off x="360045" y="1224280"/>
            <a:ext cx="11194415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4119" y="1515519"/>
            <a:ext cx="375967" cy="40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1739051"/>
            <a:ext cx="542720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4209390"/>
            <a:ext cx="571283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2420157"/>
            <a:ext cx="571283" cy="40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725" y="4032885"/>
            <a:ext cx="11038840" cy="206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775" y="2753995"/>
            <a:ext cx="11209020" cy="219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596658"/>
            <a:ext cx="380856" cy="4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