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0010" y="2186940"/>
            <a:ext cx="4411980" cy="2484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444103"/>
            <a:ext cx="352292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644413"/>
            <a:ext cx="371335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825355"/>
            <a:ext cx="380856" cy="39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10" y="2327910"/>
            <a:ext cx="145415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330" y="3359785"/>
            <a:ext cx="163893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277870"/>
            <a:ext cx="685101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9"/>
          <a:stretch>
            <a:fillRect/>
          </a:stretch>
        </p:blipFill>
        <p:spPr>
          <a:xfrm>
            <a:off x="407035" y="1196975"/>
            <a:ext cx="11339830" cy="29250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8935" y="2792095"/>
            <a:ext cx="7025005" cy="1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41"/>
          <a:stretch>
            <a:fillRect/>
          </a:stretch>
        </p:blipFill>
        <p:spPr>
          <a:xfrm>
            <a:off x="407035" y="4148455"/>
            <a:ext cx="11339830" cy="17732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8935" y="5028565"/>
            <a:ext cx="94634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3"/>
          <a:stretch>
            <a:fillRect/>
          </a:stretch>
        </p:blipFill>
        <p:spPr>
          <a:xfrm>
            <a:off x="360045" y="1152525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42584"/>
            <a:ext cx="390377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082875"/>
            <a:ext cx="352292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553050"/>
            <a:ext cx="43798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539673"/>
            <a:ext cx="352292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4959074"/>
            <a:ext cx="437984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0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2779715"/>
            <a:ext cx="1809068" cy="47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3843729"/>
            <a:ext cx="580806" cy="53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4834463"/>
            <a:ext cx="1152090" cy="53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869180"/>
            <a:ext cx="10664190" cy="182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9"/>
          <a:stretch>
            <a:fillRect/>
          </a:stretch>
        </p:blipFill>
        <p:spPr>
          <a:xfrm>
            <a:off x="551180" y="1268730"/>
            <a:ext cx="11339830" cy="53514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 b="2563"/>
          <a:stretch>
            <a:fillRect/>
          </a:stretch>
        </p:blipFill>
        <p:spPr>
          <a:xfrm>
            <a:off x="622935" y="1269365"/>
            <a:ext cx="9827895" cy="55439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730" y="4604385"/>
            <a:ext cx="117221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4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421255"/>
            <a:ext cx="770255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285490"/>
            <a:ext cx="87687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077335"/>
            <a:ext cx="87687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909185"/>
            <a:ext cx="87687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0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15820"/>
            <a:ext cx="351853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73780"/>
            <a:ext cx="4241800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39073"/>
            <a:ext cx="390377" cy="4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435" y="1680845"/>
            <a:ext cx="9874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180" y="3079115"/>
            <a:ext cx="93345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3149638"/>
            <a:ext cx="314206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3149638"/>
            <a:ext cx="323727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68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3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0835" y="2781300"/>
            <a:ext cx="10707370" cy="203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672979"/>
            <a:ext cx="380856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7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5121880"/>
            <a:ext cx="352292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