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3"/>
    <p:sldId id="360" r:id="rId4"/>
    <p:sldId id="357" r:id="rId5"/>
    <p:sldId id="356" r:id="rId6"/>
    <p:sldId id="355" r:id="rId7"/>
    <p:sldId id="354" r:id="rId8"/>
    <p:sldId id="353" r:id="rId9"/>
    <p:sldId id="398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99" r:id="rId22"/>
    <p:sldId id="339" r:id="rId23"/>
    <p:sldId id="338" r:id="rId24"/>
    <p:sldId id="336" r:id="rId25"/>
    <p:sldId id="335" r:id="rId26"/>
    <p:sldId id="334" r:id="rId27"/>
    <p:sldId id="400" r:id="rId28"/>
    <p:sldId id="333" r:id="rId29"/>
    <p:sldId id="332" r:id="rId30"/>
    <p:sldId id="331" r:id="rId31"/>
    <p:sldId id="330" r:id="rId32"/>
    <p:sldId id="329" r:id="rId33"/>
    <p:sldId id="327" r:id="rId34"/>
    <p:sldId id="401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5"/>
          <a:stretch>
            <a:fillRect/>
          </a:stretch>
        </p:blipFill>
        <p:spPr>
          <a:xfrm>
            <a:off x="2712085" y="2914015"/>
            <a:ext cx="6744380" cy="10293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5808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2133" y="4899423"/>
            <a:ext cx="304685" cy="31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68047"/>
            <a:ext cx="314206" cy="30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72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166645"/>
            <a:ext cx="352292" cy="31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861280"/>
            <a:ext cx="11340000" cy="68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204979"/>
            <a:ext cx="285642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7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215104"/>
            <a:ext cx="314206" cy="3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36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10293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188" y="3474083"/>
            <a:ext cx="296337" cy="30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480675" cy="6243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1650" y="3450590"/>
            <a:ext cx="6521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1169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280" y="3491320"/>
            <a:ext cx="280024" cy="29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21"/>
          <a:stretch>
            <a:fillRect/>
          </a:stretch>
        </p:blipFill>
        <p:spPr>
          <a:xfrm>
            <a:off x="191135" y="1412875"/>
            <a:ext cx="11339830" cy="439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0685" y="5229225"/>
            <a:ext cx="5930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1224000"/>
            <a:ext cx="11340000" cy="13753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598775"/>
            <a:ext cx="11340000" cy="34945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6281" y="4169895"/>
            <a:ext cx="361813" cy="30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7"/>
          <a:stretch>
            <a:fillRect/>
          </a:stretch>
        </p:blipFill>
        <p:spPr>
          <a:xfrm>
            <a:off x="-24765" y="1557020"/>
            <a:ext cx="11339830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15"/>
          <a:stretch>
            <a:fillRect/>
          </a:stretch>
        </p:blipFill>
        <p:spPr>
          <a:xfrm>
            <a:off x="407670" y="1196975"/>
            <a:ext cx="11339830" cy="53289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2176500"/>
            <a:ext cx="11340000" cy="4467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4535" y="5396267"/>
            <a:ext cx="9949874" cy="35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5775" y="6120130"/>
            <a:ext cx="99695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17"/>
          <a:stretch>
            <a:fillRect/>
          </a:stretch>
        </p:blipFill>
        <p:spPr>
          <a:xfrm>
            <a:off x="551815" y="908685"/>
            <a:ext cx="11339830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523615"/>
            <a:ext cx="108223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977" y="4200762"/>
            <a:ext cx="9911788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4887595"/>
            <a:ext cx="703072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3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187914"/>
            <a:ext cx="9959395" cy="3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2884605"/>
            <a:ext cx="9930831" cy="353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45" y="3562350"/>
            <a:ext cx="937006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50"/>
          <a:stretch>
            <a:fillRect/>
          </a:stretch>
        </p:blipFill>
        <p:spPr>
          <a:xfrm>
            <a:off x="360045" y="1224280"/>
            <a:ext cx="11339830" cy="371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92"/>
          <a:stretch>
            <a:fillRect/>
          </a:stretch>
        </p:blipFill>
        <p:spPr>
          <a:xfrm>
            <a:off x="635" y="1557020"/>
            <a:ext cx="11339830" cy="335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1260" y="2138045"/>
            <a:ext cx="101485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4755" y="3026410"/>
            <a:ext cx="1018730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1260" y="3715385"/>
            <a:ext cx="1048067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1260" y="4364990"/>
            <a:ext cx="976439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60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29155"/>
            <a:ext cx="1049718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825115"/>
            <a:ext cx="1060005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510991"/>
            <a:ext cx="9997481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206875"/>
            <a:ext cx="359473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5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148840"/>
            <a:ext cx="1024572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845299"/>
            <a:ext cx="9949874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3541395"/>
            <a:ext cx="487997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120" y="4218940"/>
            <a:ext cx="1046289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4905302"/>
            <a:ext cx="9968916" cy="3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5601335"/>
            <a:ext cx="31165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  <p:bldP spid="12" grpId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71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138680"/>
            <a:ext cx="1127442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834058"/>
            <a:ext cx="9997481" cy="35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519805"/>
            <a:ext cx="27660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1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920872"/>
            <a:ext cx="285642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9170" y="2825115"/>
            <a:ext cx="1024763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" y="3521075"/>
            <a:ext cx="103714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3615" y="4156710"/>
            <a:ext cx="1072134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8891" y="4912269"/>
            <a:ext cx="552241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3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285" y="6471920"/>
            <a:ext cx="1032002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621"/>
          <a:stretch>
            <a:fillRect/>
          </a:stretch>
        </p:blipFill>
        <p:spPr>
          <a:xfrm>
            <a:off x="407670" y="1484630"/>
            <a:ext cx="11339830" cy="2565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8520" y="2865755"/>
            <a:ext cx="787019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57"/>
          <a:stretch>
            <a:fillRect/>
          </a:stretch>
        </p:blipFill>
        <p:spPr>
          <a:xfrm>
            <a:off x="676910" y="1216305"/>
            <a:ext cx="11339830" cy="55375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515" y="2802255"/>
            <a:ext cx="102006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3165" y="3304540"/>
            <a:ext cx="1039368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165" y="4149090"/>
            <a:ext cx="101911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3165" y="4818380"/>
            <a:ext cx="1039368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7760" y="5507355"/>
            <a:ext cx="1020064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370" y="6083935"/>
            <a:ext cx="3968750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482325"/>
            <a:ext cx="9921309" cy="3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320" y="4158615"/>
            <a:ext cx="102101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745" y="4803775"/>
            <a:ext cx="1023874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5530850"/>
            <a:ext cx="1025779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77947"/>
            <a:ext cx="352292" cy="3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51"/>
          <a:stretch>
            <a:fillRect/>
          </a:stretch>
        </p:blipFill>
        <p:spPr>
          <a:xfrm>
            <a:off x="360045" y="1224280"/>
            <a:ext cx="11339830" cy="4365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1452702"/>
            <a:ext cx="285642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65145"/>
            <a:ext cx="11340000" cy="13926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49"/>
          <a:stretch>
            <a:fillRect/>
          </a:stretch>
        </p:blipFill>
        <p:spPr>
          <a:xfrm>
            <a:off x="-24765" y="1413155"/>
            <a:ext cx="11339830" cy="13522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77"/>
          <a:stretch>
            <a:fillRect/>
          </a:stretch>
        </p:blipFill>
        <p:spPr>
          <a:xfrm>
            <a:off x="335915" y="1124585"/>
            <a:ext cx="11339830" cy="3672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4077335"/>
            <a:ext cx="64325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23"/>
          <a:stretch>
            <a:fillRect/>
          </a:stretch>
        </p:blipFill>
        <p:spPr>
          <a:xfrm>
            <a:off x="426085" y="1666875"/>
            <a:ext cx="11339830" cy="3524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33551" y="2920171"/>
            <a:ext cx="285642" cy="31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2025-01-09T01:55:15Z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