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34"/>
  </p:handoutMasterIdLst>
  <p:sldIdLst>
    <p:sldId id="324" r:id="rId3"/>
    <p:sldId id="360" r:id="rId4"/>
    <p:sldId id="357" r:id="rId5"/>
    <p:sldId id="356" r:id="rId6"/>
    <p:sldId id="355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2" r:id="rId17"/>
    <p:sldId id="341" r:id="rId18"/>
    <p:sldId id="340" r:id="rId19"/>
    <p:sldId id="339" r:id="rId20"/>
    <p:sldId id="338" r:id="rId21"/>
    <p:sldId id="337" r:id="rId22"/>
    <p:sldId id="335" r:id="rId23"/>
    <p:sldId id="334" r:id="rId24"/>
    <p:sldId id="333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503930" y="2987040"/>
            <a:ext cx="5231810" cy="8832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47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2707995"/>
            <a:ext cx="11340000" cy="3429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6108" y="2841367"/>
            <a:ext cx="295163" cy="31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4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559838"/>
            <a:ext cx="352291" cy="3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836930"/>
            <a:ext cx="10836910" cy="6036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6630" y="2987675"/>
            <a:ext cx="44513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46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4262600"/>
            <a:ext cx="304685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2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48401"/>
            <a:ext cx="276120" cy="31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7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3542116"/>
            <a:ext cx="276120" cy="31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2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1433726"/>
            <a:ext cx="314205" cy="30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271436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82930"/>
            <a:ext cx="10337800" cy="633158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24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757805"/>
            <a:ext cx="101727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3395980"/>
            <a:ext cx="103181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0120" y="4043680"/>
            <a:ext cx="101828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7745" y="4681855"/>
            <a:ext cx="27679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4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5120"/>
            <a:ext cx="11340000" cy="4101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337766"/>
            <a:ext cx="314205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0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044700"/>
            <a:ext cx="1031367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2684145"/>
            <a:ext cx="1029525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170" y="3322955"/>
            <a:ext cx="380555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59765"/>
            <a:ext cx="10247630" cy="61982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77595"/>
            <a:ext cx="110634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3268" y="1623851"/>
            <a:ext cx="9660779" cy="34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2290" y="2274570"/>
            <a:ext cx="631126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3268" y="4264916"/>
            <a:ext cx="9670068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3875" y="4925060"/>
            <a:ext cx="10135870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93979" y="5557550"/>
            <a:ext cx="9670068" cy="36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1815" y="6199505"/>
            <a:ext cx="886587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814320"/>
            <a:ext cx="100958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3480984"/>
            <a:ext cx="2427959" cy="35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4138081"/>
            <a:ext cx="8093198" cy="36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120" y="4794885"/>
            <a:ext cx="101809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695" y="5461635"/>
            <a:ext cx="71551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10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6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3776945"/>
            <a:ext cx="704584" cy="295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7" y="4481863"/>
            <a:ext cx="752192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5262988"/>
            <a:ext cx="742670" cy="3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147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270" y="2129790"/>
            <a:ext cx="940816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220" y="2796540"/>
            <a:ext cx="1080706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6977" y="3483077"/>
            <a:ext cx="10483073" cy="37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6498" y="4178911"/>
            <a:ext cx="1066397" cy="30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7934" y="4817553"/>
            <a:ext cx="10511636" cy="3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8220" y="5494020"/>
            <a:ext cx="1010793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2" grpId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548640"/>
            <a:ext cx="9920605" cy="63474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612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82408"/>
            <a:ext cx="10502114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50185"/>
            <a:ext cx="1081786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27095"/>
            <a:ext cx="682180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4104436"/>
            <a:ext cx="10540201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791075"/>
            <a:ext cx="1143825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459095"/>
            <a:ext cx="114382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6126480"/>
            <a:ext cx="588327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2" grpId="0" bldLvl="0" animBg="1"/>
      <p:bldP spid="14" grpId="0" animBg="1"/>
      <p:bldP spid="15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795635" cy="592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7250" y="1545590"/>
            <a:ext cx="57975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5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033784"/>
            <a:ext cx="10530679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700655"/>
            <a:ext cx="882967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77072"/>
            <a:ext cx="10492593" cy="38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053205"/>
            <a:ext cx="107994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730115"/>
            <a:ext cx="753173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0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874227"/>
            <a:ext cx="342770" cy="31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38676"/>
            <a:ext cx="295163" cy="3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062450"/>
            <a:ext cx="11340000" cy="1404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3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875705"/>
            <a:ext cx="276120" cy="3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7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3587189"/>
            <a:ext cx="304685" cy="30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728325" cy="6077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975" y="2860040"/>
            <a:ext cx="66548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48640"/>
            <a:ext cx="9735185" cy="6313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2493010"/>
            <a:ext cx="45085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2025-01-09T02:17:37Z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