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3"/>
    <p:sldId id="362" r:id="rId4"/>
    <p:sldId id="359" r:id="rId5"/>
    <p:sldId id="358" r:id="rId6"/>
    <p:sldId id="357" r:id="rId7"/>
    <p:sldId id="355" r:id="rId8"/>
    <p:sldId id="354" r:id="rId9"/>
    <p:sldId id="353" r:id="rId10"/>
    <p:sldId id="352" r:id="rId11"/>
    <p:sldId id="351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3" r:id="rId27"/>
    <p:sldId id="332" r:id="rId28"/>
    <p:sldId id="331" r:id="rId29"/>
    <p:sldId id="330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83840" y="2996565"/>
            <a:ext cx="6744380" cy="951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78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4161310"/>
            <a:ext cx="352291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119595"/>
            <a:ext cx="276120" cy="3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7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328761"/>
            <a:ext cx="276120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395890"/>
            <a:ext cx="314205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721896"/>
            <a:ext cx="304685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3380642"/>
            <a:ext cx="314205" cy="30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724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492730"/>
            <a:ext cx="11340000" cy="3414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6206" y="2807429"/>
            <a:ext cx="285642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091634"/>
            <a:ext cx="304685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32465" cy="6419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795020"/>
            <a:ext cx="10778490" cy="1141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85" y="1936115"/>
            <a:ext cx="10781665" cy="489331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3324225"/>
            <a:ext cx="102698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982720"/>
            <a:ext cx="93071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578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30" y="853160"/>
            <a:ext cx="1130830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11313" y="2040053"/>
            <a:ext cx="3930845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0214" y="2638247"/>
            <a:ext cx="3323178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1818" y="3369373"/>
            <a:ext cx="3997309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1729" y="3958072"/>
            <a:ext cx="4737903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0719" y="4575257"/>
            <a:ext cx="1063417" cy="313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6842" y="5401334"/>
            <a:ext cx="3494085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7271" y="5401334"/>
            <a:ext cx="3902361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3320" y="5999528"/>
            <a:ext cx="2829449" cy="35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70719" y="6009024"/>
            <a:ext cx="3171262" cy="34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6049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5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3150611"/>
            <a:ext cx="9854659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645" y="3761105"/>
            <a:ext cx="1006665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4361896"/>
            <a:ext cx="9845138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695" y="4962525"/>
            <a:ext cx="102006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370" y="5573181"/>
            <a:ext cx="9873702" cy="35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9170" y="6183630"/>
            <a:ext cx="720471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74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0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" y="2618740"/>
            <a:ext cx="9867265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4063461"/>
            <a:ext cx="5160604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9596" y="4616108"/>
            <a:ext cx="2437481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640" y="4615815"/>
            <a:ext cx="323596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085" y="5178425"/>
            <a:ext cx="27273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9647" y="5178284"/>
            <a:ext cx="5151083" cy="343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30165" y="5730875"/>
            <a:ext cx="2846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309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54630"/>
            <a:ext cx="11340000" cy="3557467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062" y="4537528"/>
            <a:ext cx="10483073" cy="38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10" y="5085715"/>
            <a:ext cx="1089406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320" y="5727700"/>
            <a:ext cx="106426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541" y="6327596"/>
            <a:ext cx="1390125" cy="35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033343"/>
            <a:ext cx="314205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5175"/>
            <a:ext cx="10659110" cy="6060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9620" y="6309360"/>
            <a:ext cx="316230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845" y="5021580"/>
            <a:ext cx="106533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895" y="5612130"/>
            <a:ext cx="107226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5845" y="6202680"/>
            <a:ext cx="656717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615815"/>
            <a:ext cx="1074991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215890"/>
            <a:ext cx="107530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5807075"/>
            <a:ext cx="819594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386003"/>
            <a:ext cx="352291" cy="30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359336"/>
            <a:ext cx="285642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4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4170625"/>
            <a:ext cx="295162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4137666"/>
            <a:ext cx="352291" cy="3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3464462"/>
            <a:ext cx="295162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786771"/>
            <a:ext cx="314205" cy="30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