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3"/>
    <p:sldId id="365" r:id="rId4"/>
    <p:sldId id="361" r:id="rId5"/>
    <p:sldId id="360" r:id="rId6"/>
    <p:sldId id="359" r:id="rId7"/>
    <p:sldId id="358" r:id="rId8"/>
    <p:sldId id="356" r:id="rId9"/>
    <p:sldId id="355" r:id="rId10"/>
    <p:sldId id="354" r:id="rId11"/>
    <p:sldId id="353" r:id="rId12"/>
    <p:sldId id="352" r:id="rId13"/>
    <p:sldId id="351" r:id="rId14"/>
    <p:sldId id="349" r:id="rId15"/>
    <p:sldId id="348" r:id="rId16"/>
    <p:sldId id="347" r:id="rId17"/>
    <p:sldId id="346" r:id="rId18"/>
    <p:sldId id="344" r:id="rId19"/>
    <p:sldId id="343" r:id="rId20"/>
    <p:sldId id="342" r:id="rId21"/>
    <p:sldId id="341" r:id="rId22"/>
    <p:sldId id="339" r:id="rId23"/>
    <p:sldId id="338" r:id="rId24"/>
    <p:sldId id="336" r:id="rId25"/>
    <p:sldId id="335" r:id="rId26"/>
    <p:sldId id="332" r:id="rId27"/>
    <p:sldId id="331" r:id="rId28"/>
    <p:sldId id="330" r:id="rId29"/>
    <p:sldId id="329" r:id="rId30"/>
    <p:sldId id="328" r:id="rId31"/>
    <p:sldId id="327" r:id="rId32"/>
    <p:sldId id="326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687955" y="2924810"/>
            <a:ext cx="6816135" cy="1068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0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738994"/>
            <a:ext cx="304685" cy="31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749609"/>
            <a:ext cx="352292" cy="30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27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95300"/>
            <a:ext cx="10920730" cy="6327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69955" y="3166745"/>
            <a:ext cx="56515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3408211"/>
            <a:ext cx="276120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9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3386339"/>
            <a:ext cx="314205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5"/>
          <a:stretch>
            <a:fillRect/>
          </a:stretch>
        </p:blipFill>
        <p:spPr>
          <a:xfrm>
            <a:off x="1127760" y="620395"/>
            <a:ext cx="9685655" cy="6162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08345" y="3429000"/>
            <a:ext cx="47498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54" r="76145"/>
          <a:stretch>
            <a:fillRect/>
          </a:stretch>
        </p:blipFill>
        <p:spPr>
          <a:xfrm>
            <a:off x="9696450" y="6309360"/>
            <a:ext cx="2306955" cy="443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250"/>
            <a:ext cx="9988550" cy="6386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885" y="1123950"/>
            <a:ext cx="50482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2063281"/>
            <a:ext cx="304685" cy="3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8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537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492730"/>
            <a:ext cx="11340000" cy="620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24048" y="2674085"/>
            <a:ext cx="276120" cy="3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3285490"/>
            <a:ext cx="9322435" cy="3162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3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220" y="5269230"/>
            <a:ext cx="596836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1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565400"/>
            <a:ext cx="996378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695" y="3206115"/>
            <a:ext cx="1066228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220" y="3777615"/>
            <a:ext cx="1018540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8695" y="4222750"/>
            <a:ext cx="935164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662555"/>
            <a:ext cx="1035113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263039"/>
            <a:ext cx="9902267" cy="3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" y="3863340"/>
            <a:ext cx="1087691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8220" y="4463415"/>
            <a:ext cx="46450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15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91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706370"/>
            <a:ext cx="576453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22980"/>
            <a:ext cx="11340000" cy="39121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69645" y="4711700"/>
            <a:ext cx="1045337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5312628"/>
            <a:ext cx="9892745" cy="35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795" y="5913755"/>
            <a:ext cx="716026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444638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38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6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634615"/>
            <a:ext cx="1036256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3225773"/>
            <a:ext cx="9864181" cy="35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645" y="3816985"/>
            <a:ext cx="105886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8891" y="4398241"/>
            <a:ext cx="9911788" cy="35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9848" y="4989241"/>
            <a:ext cx="9940352" cy="352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9645" y="5589905"/>
            <a:ext cx="693674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animBg="1"/>
      <p:bldP spid="11" grpId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531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14070"/>
            <a:ext cx="11339830" cy="6002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4670" y="2239010"/>
            <a:ext cx="102057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4670" y="2856230"/>
            <a:ext cx="1002538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4670" y="3474085"/>
            <a:ext cx="1002538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5145" y="4010660"/>
            <a:ext cx="101892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14195" y="4558030"/>
            <a:ext cx="1019619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86255" y="5157470"/>
            <a:ext cx="1022477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75460" y="5733415"/>
            <a:ext cx="99942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832610" y="6271895"/>
            <a:ext cx="509905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2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430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7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934" y="4615431"/>
            <a:ext cx="9854659" cy="36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320" y="5206365"/>
            <a:ext cx="48171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614930"/>
            <a:ext cx="99974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3205480"/>
            <a:ext cx="997839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3786505"/>
            <a:ext cx="1023429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8891" y="4386801"/>
            <a:ext cx="9883224" cy="35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7934" y="4977444"/>
            <a:ext cx="9883224" cy="35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9370" y="5558562"/>
            <a:ext cx="9921309" cy="35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0120" y="6149340"/>
            <a:ext cx="523557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39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728804"/>
            <a:ext cx="304685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78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054501"/>
            <a:ext cx="314205" cy="31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95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054068"/>
            <a:ext cx="304685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5183225"/>
            <a:ext cx="11340000" cy="624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8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071496"/>
            <a:ext cx="276120" cy="3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7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05011"/>
            <a:ext cx="276120" cy="3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39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091429"/>
            <a:ext cx="285642" cy="3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2025-01-09T02:14:23Z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