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3"/>
    <p:sldId id="364" r:id="rId4"/>
    <p:sldId id="361" r:id="rId5"/>
    <p:sldId id="360" r:id="rId6"/>
    <p:sldId id="359" r:id="rId7"/>
    <p:sldId id="358" r:id="rId8"/>
    <p:sldId id="357" r:id="rId9"/>
    <p:sldId id="356" r:id="rId10"/>
    <p:sldId id="355" r:id="rId11"/>
    <p:sldId id="354" r:id="rId12"/>
    <p:sldId id="352" r:id="rId13"/>
    <p:sldId id="351" r:id="rId14"/>
    <p:sldId id="350" r:id="rId15"/>
    <p:sldId id="349" r:id="rId16"/>
    <p:sldId id="348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3" r:id="rId28"/>
    <p:sldId id="332" r:id="rId29"/>
    <p:sldId id="330" r:id="rId30"/>
    <p:sldId id="328" r:id="rId31"/>
    <p:sldId id="326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2783205" y="3068955"/>
            <a:ext cx="6671990" cy="942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621030"/>
            <a:ext cx="10772140" cy="6047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4240" y="2113915"/>
            <a:ext cx="38671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09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481169"/>
            <a:ext cx="352292" cy="3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895"/>
            <a:ext cx="105963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7710" y="2181225"/>
            <a:ext cx="4191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1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872352"/>
            <a:ext cx="314206" cy="3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1030"/>
            <a:ext cx="9970770" cy="6191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3370" y="1988820"/>
            <a:ext cx="31051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7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2681325"/>
            <a:ext cx="11340000" cy="4277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0466" y="3653021"/>
            <a:ext cx="314206" cy="30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1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3558371"/>
            <a:ext cx="352292" cy="30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5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854547"/>
            <a:ext cx="285642" cy="314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92785"/>
            <a:ext cx="10459720" cy="60159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044467"/>
            <a:ext cx="9959395" cy="36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2693208"/>
            <a:ext cx="9940352" cy="35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170" y="3332480"/>
            <a:ext cx="822515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495935"/>
            <a:ext cx="10701020" cy="12769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1772920"/>
            <a:ext cx="10701020" cy="5099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2305" y="1772920"/>
            <a:ext cx="41338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37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025015"/>
            <a:ext cx="1025779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2701809"/>
            <a:ext cx="9978438" cy="35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170" y="3369310"/>
            <a:ext cx="1035939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8220" y="4046220"/>
            <a:ext cx="883094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124585"/>
            <a:ext cx="11209655" cy="574167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1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139950"/>
            <a:ext cx="1002157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645" y="2807335"/>
            <a:ext cx="431165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692785"/>
            <a:ext cx="10809605" cy="61226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0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823991"/>
            <a:ext cx="9921309" cy="36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695" y="3509645"/>
            <a:ext cx="278892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6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091690"/>
            <a:ext cx="1041209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2778625"/>
            <a:ext cx="1675768" cy="34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3436719"/>
            <a:ext cx="5103476" cy="36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120" y="4114165"/>
            <a:ext cx="1043114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645" y="4781550"/>
            <a:ext cx="888936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501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3452256"/>
            <a:ext cx="9949874" cy="35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795" y="4099560"/>
            <a:ext cx="71989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2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3486008"/>
            <a:ext cx="9930831" cy="35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4135023"/>
            <a:ext cx="9968916" cy="35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320" y="4793615"/>
            <a:ext cx="967803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6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3466257"/>
            <a:ext cx="9968916" cy="353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4115080"/>
            <a:ext cx="9959395" cy="36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845" y="4763770"/>
            <a:ext cx="812038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1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786645"/>
            <a:ext cx="276120" cy="30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43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6977" y="5585917"/>
            <a:ext cx="9930831" cy="36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2835" y="6243320"/>
            <a:ext cx="431228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31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110291"/>
            <a:ext cx="352291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1433865"/>
            <a:ext cx="276120" cy="30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592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8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2168105"/>
            <a:ext cx="285642" cy="3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20395"/>
            <a:ext cx="10323830" cy="6236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5950" y="1412240"/>
            <a:ext cx="43116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10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166883"/>
            <a:ext cx="314206" cy="31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2025-01-09T01:48:30Z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