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3"/>
    <p:sldId id="360" r:id="rId4"/>
    <p:sldId id="357" r:id="rId5"/>
    <p:sldId id="356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>
            <a:fillRect/>
          </a:stretch>
        </p:blipFill>
        <p:spPr>
          <a:xfrm>
            <a:off x="3503930" y="2996565"/>
            <a:ext cx="5231810" cy="972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4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519966"/>
            <a:ext cx="304685" cy="31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3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38382"/>
            <a:ext cx="304685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48640"/>
            <a:ext cx="10464800" cy="630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3106420"/>
            <a:ext cx="6356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0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3491784"/>
            <a:ext cx="285642" cy="3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356965"/>
            <a:ext cx="11340000" cy="3325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0144" y="3471321"/>
            <a:ext cx="276121" cy="30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120844"/>
            <a:ext cx="352292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3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3464615"/>
            <a:ext cx="304685" cy="3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78244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0967085" cy="632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8010" y="1338580"/>
            <a:ext cx="110109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5335" y="1338580"/>
            <a:ext cx="12636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3385" y="2561590"/>
            <a:ext cx="98190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950" y="3213100"/>
            <a:ext cx="969010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31950" y="3843020"/>
            <a:ext cx="987044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66240" y="4364990"/>
            <a:ext cx="96640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66240" y="5013325"/>
            <a:ext cx="98361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675130" y="5589270"/>
            <a:ext cx="976884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666240" y="6360795"/>
            <a:ext cx="353695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12" grpId="0" bldLvl="0" animBg="1"/>
      <p:bldP spid="14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29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00580"/>
            <a:ext cx="1099693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799080"/>
            <a:ext cx="785050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04850"/>
            <a:ext cx="10916285" cy="1323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028825"/>
            <a:ext cx="10916285" cy="4554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36630" y="2708910"/>
            <a:ext cx="4953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563860" cy="63779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64260"/>
            <a:ext cx="11340000" cy="59986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8725" y="2245360"/>
            <a:ext cx="372173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8725" y="4871720"/>
            <a:ext cx="1026858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589270"/>
            <a:ext cx="1029779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9835" y="6169660"/>
            <a:ext cx="698309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712289"/>
            <a:ext cx="9873702" cy="3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3351530"/>
            <a:ext cx="102952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541" y="3990691"/>
            <a:ext cx="9883224" cy="36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270" y="4639310"/>
            <a:ext cx="516382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9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062805"/>
            <a:ext cx="9902267" cy="3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8220" y="2720340"/>
            <a:ext cx="1028192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645" y="3359150"/>
            <a:ext cx="1013523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3997960"/>
            <a:ext cx="103949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9370" y="4655475"/>
            <a:ext cx="2447002" cy="33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3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02"/>
          <a:stretch>
            <a:fillRect/>
          </a:stretch>
        </p:blipFill>
        <p:spPr>
          <a:xfrm>
            <a:off x="983615" y="3983355"/>
            <a:ext cx="11339830" cy="20386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20"/>
          <a:stretch>
            <a:fillRect/>
          </a:stretch>
        </p:blipFill>
        <p:spPr>
          <a:xfrm>
            <a:off x="263525" y="1413155"/>
            <a:ext cx="11339830" cy="2791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28"/>
          <a:stretch>
            <a:fillRect/>
          </a:stretch>
        </p:blipFill>
        <p:spPr>
          <a:xfrm>
            <a:off x="263525" y="4204335"/>
            <a:ext cx="11339830" cy="14569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4"/>
          <a:stretch>
            <a:fillRect/>
          </a:stretch>
        </p:blipFill>
        <p:spPr>
          <a:xfrm>
            <a:off x="234950" y="1402360"/>
            <a:ext cx="11339830" cy="3234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9489" y="2148111"/>
            <a:ext cx="10387858" cy="3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2806065"/>
            <a:ext cx="1054163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650" y="3463925"/>
            <a:ext cx="106927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4121785"/>
            <a:ext cx="903097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892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9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977" y="2062774"/>
            <a:ext cx="10435465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795" y="2720340"/>
            <a:ext cx="1048131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3368592"/>
            <a:ext cx="10473550" cy="3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4026535"/>
            <a:ext cx="93897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05130"/>
            <a:ext cx="10150475" cy="6473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0395"/>
            <a:ext cx="9947910" cy="6275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1988820"/>
            <a:ext cx="57467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9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88820"/>
            <a:ext cx="693229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648585"/>
            <a:ext cx="1102487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9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4169645"/>
            <a:ext cx="352292" cy="30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846250"/>
            <a:ext cx="304685" cy="314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523855" cy="6309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2493010"/>
            <a:ext cx="71183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08122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39870" y="3670730"/>
            <a:ext cx="299585" cy="2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450830" cy="6282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340" y="3789045"/>
            <a:ext cx="517525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58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564485"/>
            <a:ext cx="11340000" cy="2841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3558" y="3565680"/>
            <a:ext cx="295164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2025-01-09T02:08:04Z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