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919412"/>
            <a:ext cx="11401425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2348880"/>
            <a:ext cx="10048875" cy="234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780928"/>
            <a:ext cx="1171575" cy="29337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5087" y="1700808"/>
            <a:ext cx="9982200" cy="382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420888"/>
            <a:ext cx="1171575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2635200"/>
            <a:ext cx="9953625" cy="2505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420888"/>
            <a:ext cx="1171575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2204864"/>
            <a:ext cx="10001250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104" y="1268760"/>
            <a:ext cx="1171575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2026-02-24T10:15:57Z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