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2" r:id="rId2"/>
    <p:sldId id="302" r:id="rId3"/>
    <p:sldId id="324" r:id="rId4"/>
    <p:sldId id="325" r:id="rId5"/>
    <p:sldId id="326" r:id="rId6"/>
    <p:sldId id="327" r:id="rId7"/>
    <p:sldId id="328" r:id="rId8"/>
    <p:sldId id="32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890837"/>
            <a:ext cx="114490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697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988840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8573" y="1988840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0897" y="1988840"/>
            <a:ext cx="7216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7757" y="2532850"/>
            <a:ext cx="7216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80729" y="2509700"/>
            <a:ext cx="7216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537" y="2521275"/>
            <a:ext cx="7216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2436" y="3562997"/>
            <a:ext cx="7216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75747" y="4639443"/>
            <a:ext cx="24364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56769" y="5183453"/>
            <a:ext cx="24364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21234" y="5715889"/>
            <a:ext cx="29993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290762"/>
            <a:ext cx="10906125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996952"/>
            <a:ext cx="51435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075" y="2996952"/>
            <a:ext cx="51435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5265" y="2996952"/>
            <a:ext cx="514350" cy="52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15781" y="4207197"/>
            <a:ext cx="7216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8401"/>
            <a:ext cx="114395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1" y="198884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9841" y="3713467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4565" y="534549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662511"/>
            <a:ext cx="111537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564904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51041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8326" y="2564904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8326" y="3051041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6412" y="2564904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46412" y="3051041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60002" y="2564904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60002" y="3051041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1262" y="6060459"/>
            <a:ext cx="28725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39950" y="6060459"/>
            <a:ext cx="35004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19250"/>
            <a:ext cx="114395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99730"/>
            <a:ext cx="4608512" cy="893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38337"/>
            <a:ext cx="109918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41018"/>
            <a:ext cx="5616624" cy="114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24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4028"/>
            <a:ext cx="11001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00808"/>
            <a:ext cx="57606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918" y="5013176"/>
            <a:ext cx="32258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918" y="5487738"/>
            <a:ext cx="4377986" cy="8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99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