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52750"/>
            <a:ext cx="114109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492896"/>
            <a:ext cx="79057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346" y="2889125"/>
            <a:ext cx="1000125" cy="220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0252" y="3212976"/>
            <a:ext cx="1333500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476" y="1556792"/>
            <a:ext cx="95631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59" y="1268760"/>
            <a:ext cx="10001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764704"/>
            <a:ext cx="9953625" cy="601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701" y="1340768"/>
            <a:ext cx="10001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2026-02-24T10:41:48Z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