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914650"/>
            <a:ext cx="113728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28737"/>
            <a:ext cx="114014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0486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3878" y="3397056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1726"/>
            <a:ext cx="108013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780928"/>
            <a:ext cx="417646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491989"/>
            <a:ext cx="390525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490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42900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2236" y="340585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2059" y="340585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1882" y="3382701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35486" y="614747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36560" y="5517232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52580" y="5436209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09644" y="4116695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2026-02-24T10:44:25Z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