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933700"/>
            <a:ext cx="113633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276872"/>
            <a:ext cx="95440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65" y="2124471"/>
            <a:ext cx="962025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7776864" cy="6698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843" y="2182910"/>
            <a:ext cx="9620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96393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803" y="2099610"/>
            <a:ext cx="9620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